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3" r:id="rId5"/>
    <p:sldMasterId id="2147483695" r:id="rId6"/>
    <p:sldMasterId id="2147483697" r:id="rId7"/>
    <p:sldMasterId id="2147483699" r:id="rId8"/>
    <p:sldMasterId id="2147483701" r:id="rId9"/>
    <p:sldMasterId id="2147483703" r:id="rId10"/>
    <p:sldMasterId id="2147483705" r:id="rId11"/>
  </p:sldMasterIdLst>
  <p:notesMasterIdLst>
    <p:notesMasterId r:id="rId59"/>
  </p:notesMasterIdLst>
  <p:handoutMasterIdLst>
    <p:handoutMasterId r:id="rId60"/>
  </p:handoutMasterIdLst>
  <p:sldIdLst>
    <p:sldId id="309" r:id="rId12"/>
    <p:sldId id="310" r:id="rId13"/>
    <p:sldId id="311" r:id="rId14"/>
    <p:sldId id="258" r:id="rId15"/>
    <p:sldId id="289" r:id="rId16"/>
    <p:sldId id="288" r:id="rId17"/>
    <p:sldId id="287" r:id="rId18"/>
    <p:sldId id="286" r:id="rId19"/>
    <p:sldId id="319" r:id="rId20"/>
    <p:sldId id="312" r:id="rId21"/>
    <p:sldId id="285" r:id="rId22"/>
    <p:sldId id="284" r:id="rId23"/>
    <p:sldId id="283" r:id="rId24"/>
    <p:sldId id="282" r:id="rId25"/>
    <p:sldId id="281" r:id="rId26"/>
    <p:sldId id="306" r:id="rId27"/>
    <p:sldId id="280" r:id="rId28"/>
    <p:sldId id="290" r:id="rId29"/>
    <p:sldId id="279" r:id="rId30"/>
    <p:sldId id="307" r:id="rId31"/>
    <p:sldId id="277" r:id="rId32"/>
    <p:sldId id="276" r:id="rId33"/>
    <p:sldId id="313" r:id="rId34"/>
    <p:sldId id="273" r:id="rId35"/>
    <p:sldId id="275" r:id="rId36"/>
    <p:sldId id="274" r:id="rId37"/>
    <p:sldId id="314" r:id="rId38"/>
    <p:sldId id="272" r:id="rId39"/>
    <p:sldId id="271" r:id="rId40"/>
    <p:sldId id="270" r:id="rId41"/>
    <p:sldId id="269" r:id="rId42"/>
    <p:sldId id="268" r:id="rId43"/>
    <p:sldId id="315" r:id="rId44"/>
    <p:sldId id="267" r:id="rId45"/>
    <p:sldId id="265" r:id="rId46"/>
    <p:sldId id="264" r:id="rId47"/>
    <p:sldId id="263" r:id="rId48"/>
    <p:sldId id="262" r:id="rId49"/>
    <p:sldId id="261" r:id="rId50"/>
    <p:sldId id="323" r:id="rId51"/>
    <p:sldId id="316" r:id="rId52"/>
    <p:sldId id="260" r:id="rId53"/>
    <p:sldId id="291" r:id="rId54"/>
    <p:sldId id="324" r:id="rId55"/>
    <p:sldId id="317" r:id="rId56"/>
    <p:sldId id="292" r:id="rId57"/>
    <p:sldId id="318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26DA112-381F-4D0D-8535-D0C5E05FFCCC}">
          <p14:sldIdLst>
            <p14:sldId id="309"/>
            <p14:sldId id="310"/>
            <p14:sldId id="311"/>
            <p14:sldId id="258"/>
            <p14:sldId id="289"/>
            <p14:sldId id="288"/>
            <p14:sldId id="287"/>
            <p14:sldId id="286"/>
            <p14:sldId id="319"/>
            <p14:sldId id="312"/>
            <p14:sldId id="285"/>
            <p14:sldId id="284"/>
            <p14:sldId id="283"/>
            <p14:sldId id="282"/>
            <p14:sldId id="281"/>
            <p14:sldId id="306"/>
            <p14:sldId id="280"/>
            <p14:sldId id="290"/>
            <p14:sldId id="279"/>
            <p14:sldId id="307"/>
            <p14:sldId id="277"/>
            <p14:sldId id="276"/>
            <p14:sldId id="313"/>
            <p14:sldId id="273"/>
            <p14:sldId id="275"/>
            <p14:sldId id="274"/>
            <p14:sldId id="314"/>
            <p14:sldId id="272"/>
            <p14:sldId id="271"/>
            <p14:sldId id="270"/>
            <p14:sldId id="269"/>
            <p14:sldId id="268"/>
            <p14:sldId id="315"/>
            <p14:sldId id="267"/>
            <p14:sldId id="265"/>
            <p14:sldId id="264"/>
            <p14:sldId id="263"/>
            <p14:sldId id="262"/>
            <p14:sldId id="261"/>
            <p14:sldId id="323"/>
            <p14:sldId id="316"/>
            <p14:sldId id="260"/>
            <p14:sldId id="291"/>
            <p14:sldId id="324"/>
            <p14:sldId id="317"/>
            <p14:sldId id="292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hav Joshi" initials="NJ" lastIdx="12" clrIdx="0"/>
  <p:cmAuthor id="2" name="Rachana  Karia" initials="RK" lastIdx="14" clrIdx="1">
    <p:extLst>
      <p:ext uri="{19B8F6BF-5375-455C-9EA6-DF929625EA0E}">
        <p15:presenceInfo xmlns:p15="http://schemas.microsoft.com/office/powerpoint/2012/main" userId="S-1-5-21-1801674531-1177238915-682003330-1068993" providerId="AD"/>
      </p:ext>
    </p:extLst>
  </p:cmAuthor>
  <p:cmAuthor id="3" name="Phillida Kunamavs" initials="PK" lastIdx="11" clrIdx="2">
    <p:extLst>
      <p:ext uri="{19B8F6BF-5375-455C-9EA6-DF929625EA0E}">
        <p15:presenceInfo xmlns:p15="http://schemas.microsoft.com/office/powerpoint/2012/main" userId="S-1-5-21-1801674531-1177238915-682003330-450229" providerId="AD"/>
      </p:ext>
    </p:extLst>
  </p:cmAuthor>
  <p:cmAuthor id="4" name="Vivek  Tripathi" initials="VT" lastIdx="15" clrIdx="3">
    <p:extLst>
      <p:ext uri="{19B8F6BF-5375-455C-9EA6-DF929625EA0E}">
        <p15:presenceInfo xmlns:p15="http://schemas.microsoft.com/office/powerpoint/2012/main" userId="S-1-5-21-1801674531-1177238915-682003330-18650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EE0B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71" autoAdjust="0"/>
    <p:restoredTop sz="94660"/>
  </p:normalViewPr>
  <p:slideViewPr>
    <p:cSldViewPr snapToGrid="0">
      <p:cViewPr varScale="1">
        <p:scale>
          <a:sx n="73" d="100"/>
          <a:sy n="73" d="100"/>
        </p:scale>
        <p:origin x="79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5" Type="http://schemas.openxmlformats.org/officeDocument/2006/relationships/slideMaster" Target="slideMasters/slideMaster2.xml"/><Relationship Id="rId61" Type="http://schemas.openxmlformats.org/officeDocument/2006/relationships/commentAuthors" Target="commentAuthor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7-07T15:05:08.091" idx="14">
    <p:pos x="5760" y="795"/>
    <p:text>Are steps 1 and 2 both compulsory steps? Will the user download and print the forms? Please clarify.</p:text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4271A-93D7-444A-B901-E8719B549AA6}" type="datetime1">
              <a:rPr lang="en-IN" smtClean="0"/>
              <a:t>05-02-2019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263A5-5153-4E6F-935E-B27A5219E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76383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13AF1-D196-4B76-8A54-12136E08D2EE}" type="datetime1">
              <a:rPr lang="en-IN" smtClean="0"/>
              <a:t>05-02-2019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90269-6632-4F7E-83CF-D31CA3F39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24824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3D0C8D9-19E5-4234-9200-9DD97378CF9F}" type="slidenum">
              <a:rPr lang="en-US" altLang="en-US" sz="1400" smtClean="0"/>
              <a:pPr>
                <a:spcBef>
                  <a:spcPct val="0"/>
                </a:spcBef>
              </a:pPr>
              <a:t>2</a:t>
            </a:fld>
            <a:endParaRPr lang="en-US" altLang="en-US" sz="1400" smtClean="0"/>
          </a:p>
        </p:txBody>
      </p:sp>
      <p:sp>
        <p:nvSpPr>
          <p:cNvPr id="256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21C77D-AB47-4D5B-9A5F-50832387B7A6}" type="datetime1">
              <a:rPr lang="en-IN" smtClean="0"/>
              <a:t>05-02-2019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34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3E26D7-7ED1-496A-8D10-301C97FBC4F7}" type="slidenum">
              <a:rPr lang="en-US" altLang="en-US" sz="1400" smtClean="0"/>
              <a:pPr>
                <a:spcBef>
                  <a:spcPct val="0"/>
                </a:spcBef>
              </a:pPr>
              <a:t>3</a:t>
            </a:fld>
            <a:endParaRPr lang="en-US" altLang="en-US" sz="1400" smtClean="0"/>
          </a:p>
        </p:txBody>
      </p:sp>
      <p:sp>
        <p:nvSpPr>
          <p:cNvPr id="276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DC3A0B9-4669-4EFA-B88E-C76383F5DF05}" type="datetime1">
              <a:rPr lang="en-IN" smtClean="0"/>
              <a:t>05-02-2019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113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81003" y="257175"/>
            <a:ext cx="8470250" cy="424339"/>
            <a:chOff x="381003" y="257175"/>
            <a:chExt cx="8470250" cy="424339"/>
          </a:xfrm>
        </p:grpSpPr>
        <p:sp>
          <p:nvSpPr>
            <p:cNvPr id="23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24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080611"/>
            <a:ext cx="61722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675800"/>
            <a:ext cx="61722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7"/>
            <a:ext cx="2454502" cy="1125173"/>
          </a:xfrm>
          <a:prstGeom prst="rect">
            <a:avLst/>
          </a:prstGeom>
        </p:spPr>
      </p:pic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5879701"/>
            <a:ext cx="1556235" cy="40234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Insert Date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75631" y="6501478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23532" y="6493778"/>
            <a:ext cx="2275118" cy="23484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 smtClean="0"/>
              <a:t>TCS Internal</a:t>
            </a:r>
            <a:endParaRPr lang="en-IN" dirty="0"/>
          </a:p>
        </p:txBody>
      </p:sp>
      <p:sp>
        <p:nvSpPr>
          <p:cNvPr id="5" name="AutoShape 4"/>
          <p:cNvSpPr>
            <a:spLocks noChangeAspect="1" noChangeArrowheads="1" noTextEdit="1"/>
          </p:cNvSpPr>
          <p:nvPr/>
        </p:nvSpPr>
        <p:spPr bwMode="auto">
          <a:xfrm>
            <a:off x="1316038" y="3230563"/>
            <a:ext cx="65119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60146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4"/>
            <a:ext cx="9144000" cy="6857998"/>
            <a:chOff x="0" y="4"/>
            <a:chExt cx="9144000" cy="68579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749147"/>
              <a:ext cx="9144000" cy="6108851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rgbClr val="F1A434">
                <a:alpha val="8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+mj-l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grpSp>
            <p:nvGrpSpPr>
              <p:cNvPr id="32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41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43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4" name="Freeform 43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5" name="Freeform 44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42" name="Freeform 41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0" y="4"/>
            <a:ext cx="9144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498" y="6295414"/>
            <a:ext cx="2454502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54335"/>
            <a:ext cx="5952744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4873752"/>
            <a:ext cx="61722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3" y="6387398"/>
            <a:ext cx="151245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6464651"/>
            <a:ext cx="22098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1003" y="170021"/>
            <a:ext cx="8470250" cy="424339"/>
            <a:chOff x="381003" y="257175"/>
            <a:chExt cx="8470250" cy="424339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5014913" y="6459533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216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-2" y="4"/>
            <a:ext cx="9144002" cy="6857998"/>
            <a:chOff x="-2" y="4"/>
            <a:chExt cx="9144002" cy="6857998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2" y="759628"/>
              <a:ext cx="9144000" cy="609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rgbClr val="D6492A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+mj-l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grpSp>
            <p:nvGrpSpPr>
              <p:cNvPr id="32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41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43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4" name="Freeform 43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5" name="Freeform 44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42" name="Freeform 41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0" y="4"/>
            <a:ext cx="9144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498" y="6295414"/>
            <a:ext cx="2454502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54335"/>
            <a:ext cx="5952744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4873752"/>
            <a:ext cx="61722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3" y="6387398"/>
            <a:ext cx="151245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6464651"/>
            <a:ext cx="22098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1003" y="170021"/>
            <a:ext cx="8470250" cy="424339"/>
            <a:chOff x="381003" y="257175"/>
            <a:chExt cx="8470250" cy="424339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5014913" y="6459533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9807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6551618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79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73626" y="6379340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IN" dirty="0" smtClean="0"/>
              <a:t>TCS Internal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3143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33869" y="6392592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IN" dirty="0" smtClean="0"/>
              <a:t>TCS Internal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062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1189037"/>
            <a:ext cx="40386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1189037"/>
            <a:ext cx="4038600" cy="45259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6551618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405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86200"/>
            <a:ext cx="7772400" cy="622300"/>
          </a:xfrm>
        </p:spPr>
        <p:txBody>
          <a:bodyPr anchor="t">
            <a:noAutofit/>
          </a:bodyPr>
          <a:lstStyle>
            <a:lvl1pPr algn="ctr">
              <a:defRPr sz="28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750887"/>
          </a:xfrm>
        </p:spPr>
        <p:txBody>
          <a:bodyPr anchor="b"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6551618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01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1187449"/>
            <a:ext cx="4040188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916112"/>
            <a:ext cx="4040188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7" y="1187449"/>
            <a:ext cx="4041775" cy="712787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7" y="1916112"/>
            <a:ext cx="4041775" cy="3951288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6551618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84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2" y="1125537"/>
            <a:ext cx="3008313" cy="787399"/>
          </a:xfrm>
        </p:spPr>
        <p:txBody>
          <a:bodyPr anchor="b">
            <a:noAutofit/>
          </a:bodyPr>
          <a:lstStyle>
            <a:lvl1pPr algn="l"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1125537"/>
            <a:ext cx="5111750" cy="5199063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2" y="1951036"/>
            <a:ext cx="3008313" cy="4373563"/>
          </a:xfrm>
        </p:spPr>
        <p:txBody>
          <a:bodyPr>
            <a:no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6551618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026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6801"/>
            <a:ext cx="5486400" cy="566738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43000"/>
            <a:ext cx="5486400" cy="3660775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3539"/>
            <a:ext cx="5486400" cy="80486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726637" y="6392592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IN" dirty="0" smtClean="0"/>
              <a:t>TCS Internal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152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out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1003" y="257175"/>
            <a:ext cx="8470250" cy="424339"/>
            <a:chOff x="381003" y="257175"/>
            <a:chExt cx="8470250" cy="424339"/>
          </a:xfrm>
        </p:grpSpPr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" name="Freeform 8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1003" y="2080611"/>
            <a:ext cx="6172200" cy="530352"/>
          </a:xfrm>
        </p:spPr>
        <p:txBody>
          <a:bodyPr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1003" y="2675800"/>
            <a:ext cx="6172200" cy="4572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32627"/>
            <a:ext cx="2454502" cy="11251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75631" y="6501478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223532" y="6493778"/>
            <a:ext cx="2275118" cy="23484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 smtClean="0"/>
              <a:t>TCS Internal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9923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1190625"/>
            <a:ext cx="8370888" cy="1323975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6551618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43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1168400"/>
            <a:ext cx="8428056" cy="515620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6551618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05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1189037"/>
            <a:ext cx="2057400" cy="5135563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1189037"/>
            <a:ext cx="6190342" cy="5135563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600"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38600" y="6551618"/>
            <a:ext cx="2738430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75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Slide 1">
    <p:bg>
      <p:bgPr>
        <a:gradFill rotWithShape="0">
          <a:gsLst>
            <a:gs pos="0">
              <a:srgbClr val="0067AC"/>
            </a:gs>
            <a:gs pos="10001">
              <a:srgbClr val="0067AC"/>
            </a:gs>
            <a:gs pos="100000">
              <a:srgbClr val="56BBED"/>
            </a:gs>
          </a:gsLst>
          <a:lin ang="9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rgbClr val="0067AC"/>
              </a:gs>
              <a:gs pos="10001">
                <a:srgbClr val="0067AC"/>
              </a:gs>
              <a:gs pos="100000">
                <a:srgbClr val="56BBED"/>
              </a:gs>
            </a:gsLst>
            <a:lin ang="912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defTabSz="6858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defRPr/>
            </a:pPr>
            <a:endParaRPr lang="en-US" sz="14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8"/>
          <a:stretch>
            <a:fillRect/>
          </a:stretch>
        </p:blipFill>
        <p:spPr bwMode="auto">
          <a:xfrm>
            <a:off x="6689725" y="6296025"/>
            <a:ext cx="24542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flipH="1">
            <a:off x="-9525" y="5715000"/>
            <a:ext cx="9153525" cy="1189038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sz="1400" dirty="0"/>
          </a:p>
        </p:txBody>
      </p:sp>
      <p:pic>
        <p:nvPicPr>
          <p:cNvPr id="6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5137150"/>
            <a:ext cx="18415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285750" y="257175"/>
            <a:ext cx="8631238" cy="423863"/>
            <a:chOff x="285753" y="192882"/>
            <a:chExt cx="8630823" cy="318254"/>
          </a:xfrm>
        </p:grpSpPr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>
                <a:gd name="T0" fmla="*/ 2147483646 w 835"/>
                <a:gd name="T1" fmla="*/ 419492918 h 727"/>
                <a:gd name="T2" fmla="*/ 2147483646 w 835"/>
                <a:gd name="T3" fmla="*/ 2147483646 h 727"/>
                <a:gd name="T4" fmla="*/ 2147483646 w 835"/>
                <a:gd name="T5" fmla="*/ 2147483646 h 727"/>
                <a:gd name="T6" fmla="*/ 2147483646 w 835"/>
                <a:gd name="T7" fmla="*/ 2147483646 h 727"/>
                <a:gd name="T8" fmla="*/ 2147483646 w 835"/>
                <a:gd name="T9" fmla="*/ 2147483646 h 727"/>
                <a:gd name="T10" fmla="*/ 2147483646 w 835"/>
                <a:gd name="T11" fmla="*/ 2147483646 h 727"/>
                <a:gd name="T12" fmla="*/ 2147483646 w 835"/>
                <a:gd name="T13" fmla="*/ 2147483646 h 727"/>
                <a:gd name="T14" fmla="*/ 2147483646 w 835"/>
                <a:gd name="T15" fmla="*/ 2147483646 h 727"/>
                <a:gd name="T16" fmla="*/ 2147483646 w 835"/>
                <a:gd name="T17" fmla="*/ 2147483646 h 727"/>
                <a:gd name="T18" fmla="*/ 2147483646 w 835"/>
                <a:gd name="T19" fmla="*/ 2147483646 h 727"/>
                <a:gd name="T20" fmla="*/ 2147483646 w 835"/>
                <a:gd name="T21" fmla="*/ 2147483646 h 727"/>
                <a:gd name="T22" fmla="*/ 2147483646 w 835"/>
                <a:gd name="T23" fmla="*/ 2147483646 h 727"/>
                <a:gd name="T24" fmla="*/ 2147483646 w 835"/>
                <a:gd name="T25" fmla="*/ 2147483646 h 727"/>
                <a:gd name="T26" fmla="*/ 2147483646 w 835"/>
                <a:gd name="T27" fmla="*/ 2147483646 h 727"/>
                <a:gd name="T28" fmla="*/ 2147483646 w 835"/>
                <a:gd name="T29" fmla="*/ 2147483646 h 727"/>
                <a:gd name="T30" fmla="*/ 2147483646 w 835"/>
                <a:gd name="T31" fmla="*/ 1845653881 h 727"/>
                <a:gd name="T32" fmla="*/ 2147483646 w 835"/>
                <a:gd name="T33" fmla="*/ 167873951 h 727"/>
                <a:gd name="T34" fmla="*/ 2147483646 w 835"/>
                <a:gd name="T35" fmla="*/ 2147483646 h 727"/>
                <a:gd name="T36" fmla="*/ 2147483646 w 835"/>
                <a:gd name="T37" fmla="*/ 2147483646 h 727"/>
                <a:gd name="T38" fmla="*/ 0 w 835"/>
                <a:gd name="T39" fmla="*/ 2147483646 h 727"/>
                <a:gd name="T40" fmla="*/ 2147483646 w 835"/>
                <a:gd name="T41" fmla="*/ 2147483646 h 727"/>
                <a:gd name="T42" fmla="*/ 2147483646 w 835"/>
                <a:gd name="T43" fmla="*/ 2147483646 h 727"/>
                <a:gd name="T44" fmla="*/ 2147483646 w 835"/>
                <a:gd name="T45" fmla="*/ 2147483646 h 727"/>
                <a:gd name="T46" fmla="*/ 2147483646 w 835"/>
                <a:gd name="T47" fmla="*/ 2147483646 h 727"/>
                <a:gd name="T48" fmla="*/ 2147483646 w 835"/>
                <a:gd name="T49" fmla="*/ 2147483646 h 727"/>
                <a:gd name="T50" fmla="*/ 2147483646 w 835"/>
                <a:gd name="T51" fmla="*/ 2147483646 h 727"/>
                <a:gd name="T52" fmla="*/ 2147483646 w 835"/>
                <a:gd name="T53" fmla="*/ 2147483646 h 727"/>
                <a:gd name="T54" fmla="*/ 2147483646 w 835"/>
                <a:gd name="T55" fmla="*/ 2147483646 h 727"/>
                <a:gd name="T56" fmla="*/ 2147483646 w 835"/>
                <a:gd name="T57" fmla="*/ 2147483646 h 727"/>
                <a:gd name="T58" fmla="*/ 2147483646 w 835"/>
                <a:gd name="T59" fmla="*/ 2147483646 h 727"/>
                <a:gd name="T60" fmla="*/ 2147483646 w 835"/>
                <a:gd name="T61" fmla="*/ 2147483646 h 727"/>
                <a:gd name="T62" fmla="*/ 2147483646 w 835"/>
                <a:gd name="T63" fmla="*/ 2147483646 h 727"/>
                <a:gd name="T64" fmla="*/ 2147483646 w 835"/>
                <a:gd name="T65" fmla="*/ 2147483646 h 727"/>
                <a:gd name="T66" fmla="*/ 2147483646 w 835"/>
                <a:gd name="T67" fmla="*/ 2147483646 h 727"/>
                <a:gd name="T68" fmla="*/ 2147483646 w 835"/>
                <a:gd name="T69" fmla="*/ 2147483646 h 727"/>
                <a:gd name="T70" fmla="*/ 2147483646 w 835"/>
                <a:gd name="T71" fmla="*/ 2147483646 h 727"/>
                <a:gd name="T72" fmla="*/ 2147483646 w 835"/>
                <a:gd name="T73" fmla="*/ 2147483646 h 727"/>
                <a:gd name="T74" fmla="*/ 2147483646 w 835"/>
                <a:gd name="T75" fmla="*/ 2147483646 h 727"/>
                <a:gd name="T76" fmla="*/ 2147483646 w 835"/>
                <a:gd name="T77" fmla="*/ 2147483646 h 727"/>
                <a:gd name="T78" fmla="*/ 2147483646 w 835"/>
                <a:gd name="T79" fmla="*/ 2147483646 h 727"/>
                <a:gd name="T80" fmla="*/ 2147483646 w 835"/>
                <a:gd name="T81" fmla="*/ 2147483646 h 727"/>
                <a:gd name="T82" fmla="*/ 2147483646 w 835"/>
                <a:gd name="T83" fmla="*/ 2147483646 h 727"/>
                <a:gd name="T84" fmla="*/ 2147483646 w 835"/>
                <a:gd name="T85" fmla="*/ 2147483646 h 727"/>
                <a:gd name="T86" fmla="*/ 2147483646 w 835"/>
                <a:gd name="T87" fmla="*/ 2147483646 h 727"/>
                <a:gd name="T88" fmla="*/ 2147483646 w 835"/>
                <a:gd name="T89" fmla="*/ 2147483646 h 727"/>
                <a:gd name="T90" fmla="*/ 2147483646 w 835"/>
                <a:gd name="T91" fmla="*/ 2147483646 h 727"/>
                <a:gd name="T92" fmla="*/ 2147483646 w 835"/>
                <a:gd name="T93" fmla="*/ 2147483646 h 727"/>
                <a:gd name="T94" fmla="*/ 2147483646 w 835"/>
                <a:gd name="T95" fmla="*/ 2147483646 h 727"/>
                <a:gd name="T96" fmla="*/ 2147483646 w 835"/>
                <a:gd name="T97" fmla="*/ 2147483646 h 727"/>
                <a:gd name="T98" fmla="*/ 2147483646 w 835"/>
                <a:gd name="T99" fmla="*/ 2147483646 h 727"/>
                <a:gd name="T100" fmla="*/ 2147483646 w 835"/>
                <a:gd name="T101" fmla="*/ 2147483646 h 727"/>
                <a:gd name="T102" fmla="*/ 2147483646 w 835"/>
                <a:gd name="T103" fmla="*/ 2147483646 h 72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11" name="Freeform 1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2" name="Freeform 1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3" name="Freeform 1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sp>
          <p:nvSpPr>
            <p:cNvPr id="10" name="Freeform 19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>
                <a:gd name="T0" fmla="*/ 1086371084 w 7953"/>
                <a:gd name="T1" fmla="*/ 853879315 h 842"/>
                <a:gd name="T2" fmla="*/ 1344130698 w 7953"/>
                <a:gd name="T3" fmla="*/ 293562100 h 842"/>
                <a:gd name="T4" fmla="*/ 1759791925 w 7953"/>
                <a:gd name="T5" fmla="*/ 478547336 h 842"/>
                <a:gd name="T6" fmla="*/ 1442645253 w 7953"/>
                <a:gd name="T7" fmla="*/ 863264765 h 842"/>
                <a:gd name="T8" fmla="*/ 1403505601 w 7953"/>
                <a:gd name="T9" fmla="*/ 768085384 h 842"/>
                <a:gd name="T10" fmla="*/ 1595149207 w 7953"/>
                <a:gd name="T11" fmla="*/ 375331979 h 842"/>
                <a:gd name="T12" fmla="*/ 1966260969 w 7953"/>
                <a:gd name="T13" fmla="*/ 571040009 h 842"/>
                <a:gd name="T14" fmla="*/ 2147483646 w 7953"/>
                <a:gd name="T15" fmla="*/ 856553894 h 842"/>
                <a:gd name="T16" fmla="*/ 1867746414 w 7953"/>
                <a:gd name="T17" fmla="*/ 643424549 h 842"/>
                <a:gd name="T18" fmla="*/ 2112011662 w 7953"/>
                <a:gd name="T19" fmla="*/ 238598987 h 842"/>
                <a:gd name="T20" fmla="*/ 2147483646 w 7953"/>
                <a:gd name="T21" fmla="*/ 561654560 h 842"/>
                <a:gd name="T22" fmla="*/ 1995948420 w 7953"/>
                <a:gd name="T23" fmla="*/ 402138744 h 842"/>
                <a:gd name="T24" fmla="*/ 2147483646 w 7953"/>
                <a:gd name="T25" fmla="*/ 239948350 h 842"/>
                <a:gd name="T26" fmla="*/ 2147483646 w 7953"/>
                <a:gd name="T27" fmla="*/ 252008488 h 842"/>
                <a:gd name="T28" fmla="*/ 2147483646 w 7953"/>
                <a:gd name="T29" fmla="*/ 20108134 h 842"/>
                <a:gd name="T30" fmla="*/ 2147483646 w 7953"/>
                <a:gd name="T31" fmla="*/ 761386642 h 842"/>
                <a:gd name="T32" fmla="*/ 2147483646 w 7953"/>
                <a:gd name="T33" fmla="*/ 840469813 h 842"/>
                <a:gd name="T34" fmla="*/ 2147483646 w 7953"/>
                <a:gd name="T35" fmla="*/ 378006558 h 842"/>
                <a:gd name="T36" fmla="*/ 2147483646 w 7953"/>
                <a:gd name="T37" fmla="*/ 269429804 h 842"/>
                <a:gd name="T38" fmla="*/ 2147483646 w 7953"/>
                <a:gd name="T39" fmla="*/ 378006558 h 842"/>
                <a:gd name="T40" fmla="*/ 2147483646 w 7953"/>
                <a:gd name="T41" fmla="*/ 294899335 h 842"/>
                <a:gd name="T42" fmla="*/ 2147483646 w 7953"/>
                <a:gd name="T43" fmla="*/ 297586153 h 842"/>
                <a:gd name="T44" fmla="*/ 2147483646 w 7953"/>
                <a:gd name="T45" fmla="*/ 333778367 h 842"/>
                <a:gd name="T46" fmla="*/ 2147483646 w 7953"/>
                <a:gd name="T47" fmla="*/ 847168445 h 842"/>
                <a:gd name="T48" fmla="*/ 2147483646 w 7953"/>
                <a:gd name="T49" fmla="*/ 670231314 h 842"/>
                <a:gd name="T50" fmla="*/ 2147483646 w 7953"/>
                <a:gd name="T51" fmla="*/ 261393828 h 842"/>
                <a:gd name="T52" fmla="*/ 2147483646 w 7953"/>
                <a:gd name="T53" fmla="*/ 343163817 h 842"/>
                <a:gd name="T54" fmla="*/ 2147483646 w 7953"/>
                <a:gd name="T55" fmla="*/ 778808068 h 842"/>
                <a:gd name="T56" fmla="*/ 2147483646 w 7953"/>
                <a:gd name="T57" fmla="*/ 773446671 h 842"/>
                <a:gd name="T58" fmla="*/ 2147483646 w 7953"/>
                <a:gd name="T59" fmla="*/ 760037169 h 842"/>
                <a:gd name="T60" fmla="*/ 2147483646 w 7953"/>
                <a:gd name="T61" fmla="*/ 281502072 h 842"/>
                <a:gd name="T62" fmla="*/ 2147483646 w 7953"/>
                <a:gd name="T63" fmla="*/ 376669324 h 842"/>
                <a:gd name="T64" fmla="*/ 2147483646 w 7953"/>
                <a:gd name="T65" fmla="*/ 317694286 h 842"/>
                <a:gd name="T66" fmla="*/ 2147483646 w 7953"/>
                <a:gd name="T67" fmla="*/ 855216660 h 842"/>
                <a:gd name="T68" fmla="*/ 2147483646 w 7953"/>
                <a:gd name="T69" fmla="*/ 475860628 h 842"/>
                <a:gd name="T70" fmla="*/ 2147483646 w 7953"/>
                <a:gd name="T71" fmla="*/ 239948350 h 842"/>
                <a:gd name="T72" fmla="*/ 2147483646 w 7953"/>
                <a:gd name="T73" fmla="*/ 506691446 h 842"/>
                <a:gd name="T74" fmla="*/ 2147483646 w 7953"/>
                <a:gd name="T75" fmla="*/ 596509540 h 842"/>
                <a:gd name="T76" fmla="*/ 2147483646 w 7953"/>
                <a:gd name="T77" fmla="*/ 860577947 h 842"/>
                <a:gd name="T78" fmla="*/ 2147483646 w 7953"/>
                <a:gd name="T79" fmla="*/ 628677702 h 842"/>
                <a:gd name="T80" fmla="*/ 2147483646 w 7953"/>
                <a:gd name="T81" fmla="*/ 237261642 h 842"/>
                <a:gd name="T82" fmla="*/ 2147483646 w 7953"/>
                <a:gd name="T83" fmla="*/ 572377354 h 842"/>
                <a:gd name="T84" fmla="*/ 2147483646 w 7953"/>
                <a:gd name="T85" fmla="*/ 415548246 h 842"/>
                <a:gd name="T86" fmla="*/ 2147483646 w 7953"/>
                <a:gd name="T87" fmla="*/ 237261642 h 842"/>
                <a:gd name="T88" fmla="*/ 2147483646 w 7953"/>
                <a:gd name="T89" fmla="*/ 333778367 h 842"/>
                <a:gd name="T90" fmla="*/ 2147483646 w 7953"/>
                <a:gd name="T91" fmla="*/ 863264765 h 842"/>
                <a:gd name="T92" fmla="*/ 2147483646 w 7953"/>
                <a:gd name="T93" fmla="*/ 788193517 h 842"/>
                <a:gd name="T94" fmla="*/ 2147483646 w 7953"/>
                <a:gd name="T95" fmla="*/ 727869007 h 842"/>
                <a:gd name="T96" fmla="*/ 2147483646 w 7953"/>
                <a:gd name="T97" fmla="*/ 424921567 h 842"/>
                <a:gd name="T98" fmla="*/ 2147483646 w 7953"/>
                <a:gd name="T99" fmla="*/ 239948350 h 842"/>
                <a:gd name="T100" fmla="*/ 2147483646 w 7953"/>
                <a:gd name="T101" fmla="*/ 587124090 h 842"/>
                <a:gd name="T102" fmla="*/ 2147483646 w 7953"/>
                <a:gd name="T103" fmla="*/ 768085384 h 842"/>
                <a:gd name="T104" fmla="*/ 2147483646 w 7953"/>
                <a:gd name="T105" fmla="*/ 96516725 h 842"/>
                <a:gd name="T106" fmla="*/ 2147483646 w 7953"/>
                <a:gd name="T107" fmla="*/ 132708940 h 842"/>
                <a:gd name="T108" fmla="*/ 2147483646 w 7953"/>
                <a:gd name="T109" fmla="*/ 237261642 h 842"/>
                <a:gd name="T110" fmla="*/ 2147483646 w 7953"/>
                <a:gd name="T111" fmla="*/ 446379174 h 842"/>
                <a:gd name="T112" fmla="*/ 2147483646 w 7953"/>
                <a:gd name="T113" fmla="*/ 441017777 h 842"/>
                <a:gd name="T114" fmla="*/ 2147483646 w 7953"/>
                <a:gd name="T115" fmla="*/ 777470723 h 842"/>
                <a:gd name="T116" fmla="*/ 2147483646 w 7953"/>
                <a:gd name="T117" fmla="*/ 252008488 h 842"/>
                <a:gd name="T118" fmla="*/ 2147483646 w 7953"/>
                <a:gd name="T119" fmla="*/ 1017407054 h 842"/>
                <a:gd name="T120" fmla="*/ 2147483646 w 7953"/>
                <a:gd name="T121" fmla="*/ 252008488 h 842"/>
                <a:gd name="T122" fmla="*/ 2147483646 w 7953"/>
                <a:gd name="T123" fmla="*/ 713122270 h 842"/>
                <a:gd name="T124" fmla="*/ 2147483646 w 7953"/>
                <a:gd name="T125" fmla="*/ 860577947 h 84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5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3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04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1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" y="0"/>
            <a:ext cx="9144000" cy="6858002"/>
            <a:chOff x="3" y="0"/>
            <a:chExt cx="9144000" cy="6858002"/>
          </a:xfrm>
        </p:grpSpPr>
        <p:sp>
          <p:nvSpPr>
            <p:cNvPr id="31" name="Rectangle 30"/>
            <p:cNvSpPr/>
            <p:nvPr/>
          </p:nvSpPr>
          <p:spPr>
            <a:xfrm>
              <a:off x="3" y="0"/>
              <a:ext cx="9144000" cy="6858000"/>
            </a:xfrm>
            <a:prstGeom prst="rect">
              <a:avLst/>
            </a:prstGeom>
            <a:gradFill flip="none" rotWithShape="1">
              <a:gsLst>
                <a:gs pos="10000">
                  <a:srgbClr val="0067AC"/>
                </a:gs>
                <a:gs pos="100000">
                  <a:srgbClr val="56BBED"/>
                </a:gs>
              </a:gsLst>
              <a:lin ang="912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501" y="6295414"/>
              <a:ext cx="2454502" cy="56258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36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9" name="Freeform 38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0" name="Freeform 3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823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2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6858000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1" y="6295414"/>
            <a:ext cx="2454502" cy="562588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19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001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3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F1A434">
                  <a:shade val="30000"/>
                  <a:satMod val="115000"/>
                </a:srgbClr>
              </a:gs>
              <a:gs pos="50000">
                <a:srgbClr val="F1A434">
                  <a:shade val="67500"/>
                  <a:satMod val="115000"/>
                </a:srgbClr>
              </a:gs>
              <a:gs pos="100000">
                <a:srgbClr val="F1A434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1" y="6295414"/>
            <a:ext cx="2454502" cy="562588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19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39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4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6492A">
                  <a:shade val="30000"/>
                  <a:satMod val="115000"/>
                </a:srgbClr>
              </a:gs>
              <a:gs pos="50000">
                <a:srgbClr val="D6492A">
                  <a:shade val="67500"/>
                  <a:satMod val="115000"/>
                </a:srgbClr>
              </a:gs>
              <a:gs pos="100000">
                <a:srgbClr val="D6492A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1" y="6295414"/>
            <a:ext cx="2454502" cy="562588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19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5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55A51C">
                  <a:shade val="30000"/>
                  <a:satMod val="115000"/>
                </a:srgbClr>
              </a:gs>
              <a:gs pos="50000">
                <a:srgbClr val="55A51C">
                  <a:shade val="67500"/>
                  <a:satMod val="115000"/>
                </a:srgbClr>
              </a:gs>
              <a:gs pos="100000">
                <a:srgbClr val="55A51C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1" y="6295414"/>
            <a:ext cx="2454502" cy="562588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19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827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Slide 6"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3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B9AFA4">
                  <a:shade val="30000"/>
                  <a:satMod val="115000"/>
                </a:srgbClr>
              </a:gs>
              <a:gs pos="50000">
                <a:srgbClr val="B9AFA4">
                  <a:shade val="67500"/>
                  <a:satMod val="115000"/>
                </a:srgbClr>
              </a:gs>
              <a:gs pos="100000">
                <a:srgbClr val="B9AFA4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501" y="6295414"/>
            <a:ext cx="2454502" cy="562588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19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1" name="Freeform 2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Freeform 2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" name="Freeform 28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629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4"/>
            <a:ext cx="9144000" cy="6857998"/>
            <a:chOff x="0" y="4"/>
            <a:chExt cx="9144000" cy="6857998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" y="741050"/>
              <a:ext cx="9143996" cy="6115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rgbClr val="00B0F0">
                <a:alpha val="8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+mj-lt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0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grpSp>
            <p:nvGrpSpPr>
              <p:cNvPr id="31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32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34" name="Freeform 33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35" name="Freeform 34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36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33" name="Freeform 32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498" y="6295414"/>
            <a:ext cx="2454502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54335"/>
            <a:ext cx="5952744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4873752"/>
            <a:ext cx="61722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0" y="4"/>
            <a:ext cx="9144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3" y="6387398"/>
            <a:ext cx="151245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14913" y="6459533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6464651"/>
            <a:ext cx="22098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IN" dirty="0" smtClean="0"/>
              <a:t>TCS Internal</a:t>
            </a:r>
            <a:endParaRPr lang="en-IN" dirty="0"/>
          </a:p>
        </p:txBody>
      </p:sp>
      <p:grpSp>
        <p:nvGrpSpPr>
          <p:cNvPr id="53" name="Group 52"/>
          <p:cNvGrpSpPr/>
          <p:nvPr/>
        </p:nvGrpSpPr>
        <p:grpSpPr>
          <a:xfrm>
            <a:off x="381003" y="170021"/>
            <a:ext cx="8470250" cy="424339"/>
            <a:chOff x="381003" y="257175"/>
            <a:chExt cx="8470250" cy="424339"/>
          </a:xfrm>
        </p:grpSpPr>
        <p:sp>
          <p:nvSpPr>
            <p:cNvPr id="54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5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56" name="Freeform 55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7339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971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4"/>
            <a:ext cx="9144000" cy="6857998"/>
            <a:chOff x="0" y="4"/>
            <a:chExt cx="9144000" cy="6857998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749147"/>
              <a:ext cx="9143998" cy="6108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rgbClr val="00B0F0">
                <a:alpha val="8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+mj-l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grpSp>
            <p:nvGrpSpPr>
              <p:cNvPr id="32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41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43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4" name="Freeform 43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5" name="Freeform 44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42" name="Freeform 41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0" y="4"/>
            <a:ext cx="9144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498" y="6295414"/>
            <a:ext cx="2454502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54335"/>
            <a:ext cx="5952744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4873752"/>
            <a:ext cx="61722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3" y="6387398"/>
            <a:ext cx="151245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6464651"/>
            <a:ext cx="22098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1003" y="170021"/>
            <a:ext cx="8470250" cy="424339"/>
            <a:chOff x="381003" y="257175"/>
            <a:chExt cx="8470250" cy="424339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34" name="TextBox 33"/>
          <p:cNvSpPr txBox="1"/>
          <p:nvPr userDrawn="1"/>
        </p:nvSpPr>
        <p:spPr>
          <a:xfrm>
            <a:off x="5014913" y="6459533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6564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4"/>
            <a:ext cx="9144000" cy="6863932"/>
            <a:chOff x="0" y="4"/>
            <a:chExt cx="9144000" cy="6863932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88" y="760163"/>
              <a:ext cx="9139223" cy="610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rgbClr val="00B0F0">
                <a:alpha val="85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+mj-l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grpSp>
            <p:nvGrpSpPr>
              <p:cNvPr id="32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41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43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4" name="Freeform 43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5" name="Freeform 44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42" name="Freeform 41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0" y="4"/>
            <a:ext cx="9144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498" y="6295414"/>
            <a:ext cx="2454502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54335"/>
            <a:ext cx="5952744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4873752"/>
            <a:ext cx="61722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3" y="6387398"/>
            <a:ext cx="151245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6464651"/>
            <a:ext cx="22098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1003" y="170021"/>
            <a:ext cx="8470250" cy="424339"/>
            <a:chOff x="381003" y="257175"/>
            <a:chExt cx="8470250" cy="424339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5014913" y="6459533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035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4"/>
            <a:ext cx="9144000" cy="6857998"/>
            <a:chOff x="0" y="4"/>
            <a:chExt cx="9144000" cy="6857998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7" y="749147"/>
              <a:ext cx="9142646" cy="6108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rgbClr val="55A51C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+mj-l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grpSp>
            <p:nvGrpSpPr>
              <p:cNvPr id="32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41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43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4" name="Freeform 43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5" name="Freeform 44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42" name="Freeform 41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0" y="4"/>
            <a:ext cx="9144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498" y="6295414"/>
            <a:ext cx="2454502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54335"/>
            <a:ext cx="5952744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4873752"/>
            <a:ext cx="61722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3" y="6387398"/>
            <a:ext cx="151245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6464651"/>
            <a:ext cx="22098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1003" y="170021"/>
            <a:ext cx="8470250" cy="424339"/>
            <a:chOff x="381003" y="257175"/>
            <a:chExt cx="8470250" cy="424339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5014913" y="6459533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4101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4"/>
            <a:ext cx="9144000" cy="6857998"/>
            <a:chOff x="0" y="4"/>
            <a:chExt cx="9144000" cy="685799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" y="749147"/>
              <a:ext cx="9143997" cy="6108854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+mj-l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grpSp>
            <p:nvGrpSpPr>
              <p:cNvPr id="32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41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43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4" name="Freeform 43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5" name="Freeform 44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42" name="Freeform 41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498" y="6295414"/>
            <a:ext cx="2454502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54335"/>
            <a:ext cx="5952744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4873752"/>
            <a:ext cx="61722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4"/>
            <a:ext cx="9144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3" y="6387398"/>
            <a:ext cx="151245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6464651"/>
            <a:ext cx="22098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1003" y="170021"/>
            <a:ext cx="8470250" cy="424339"/>
            <a:chOff x="381003" y="257175"/>
            <a:chExt cx="8470250" cy="424339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5014913" y="6459533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893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4"/>
            <a:ext cx="9152477" cy="6859135"/>
            <a:chOff x="0" y="4"/>
            <a:chExt cx="9152477" cy="685913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>
            <a:xfrm>
              <a:off x="2400" y="749147"/>
              <a:ext cx="9150077" cy="610999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rgbClr val="D6492A">
                <a:alpha val="80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+mj-l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grpSp>
            <p:nvGrpSpPr>
              <p:cNvPr id="32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41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43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4" name="Freeform 43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5" name="Freeform 44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42" name="Freeform 41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498" y="6295414"/>
            <a:ext cx="2454502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54335"/>
            <a:ext cx="5952744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4873752"/>
            <a:ext cx="61722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0" y="4"/>
            <a:ext cx="9144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3" y="6387398"/>
            <a:ext cx="151245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6464651"/>
            <a:ext cx="22098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381003" y="170021"/>
            <a:ext cx="8470250" cy="424339"/>
            <a:chOff x="381003" y="257175"/>
            <a:chExt cx="8470250" cy="424339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5014913" y="6459533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9757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Visual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4"/>
            <a:ext cx="9144000" cy="6858424"/>
            <a:chOff x="0" y="4"/>
            <a:chExt cx="9144000" cy="685842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749148"/>
              <a:ext cx="9144000" cy="6109280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 flipH="1">
              <a:off x="1066799" y="4648200"/>
              <a:ext cx="8077199" cy="22098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latin typeface="+mj-l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0" y="4"/>
              <a:ext cx="9144000" cy="759624"/>
              <a:chOff x="0" y="4"/>
              <a:chExt cx="9144000" cy="75962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0" y="4"/>
                <a:ext cx="9144000" cy="759624"/>
              </a:xfrm>
              <a:prstGeom prst="rect">
                <a:avLst/>
              </a:prstGeom>
              <a:gradFill flip="none" rotWithShape="1">
                <a:gsLst>
                  <a:gs pos="10000">
                    <a:srgbClr val="0067AC"/>
                  </a:gs>
                  <a:gs pos="100000">
                    <a:srgbClr val="56BBED"/>
                  </a:gs>
                </a:gsLst>
                <a:lin ang="9120000" scaled="0"/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 noEditPoints="1"/>
              </p:cNvSpPr>
              <p:nvPr/>
            </p:nvSpPr>
            <p:spPr bwMode="auto">
              <a:xfrm>
                <a:off x="8365792" y="124823"/>
                <a:ext cx="485458" cy="424339"/>
              </a:xfrm>
              <a:custGeom>
                <a:avLst/>
                <a:gdLst/>
                <a:ahLst/>
                <a:cxnLst>
                  <a:cxn ang="0">
                    <a:pos x="491" y="5"/>
                  </a:cxn>
                  <a:cxn ang="0">
                    <a:pos x="581" y="30"/>
                  </a:cxn>
                  <a:cxn ang="0">
                    <a:pos x="653" y="71"/>
                  </a:cxn>
                  <a:cxn ang="0">
                    <a:pos x="705" y="124"/>
                  </a:cxn>
                  <a:cxn ang="0">
                    <a:pos x="602" y="117"/>
                  </a:cxn>
                  <a:cxn ang="0">
                    <a:pos x="478" y="104"/>
                  </a:cxn>
                  <a:cxn ang="0">
                    <a:pos x="444" y="106"/>
                  </a:cxn>
                  <a:cxn ang="0">
                    <a:pos x="432" y="119"/>
                  </a:cxn>
                  <a:cxn ang="0">
                    <a:pos x="403" y="415"/>
                  </a:cxn>
                  <a:cxn ang="0">
                    <a:pos x="402" y="115"/>
                  </a:cxn>
                  <a:cxn ang="0">
                    <a:pos x="388" y="105"/>
                  </a:cxn>
                  <a:cxn ang="0">
                    <a:pos x="331" y="106"/>
                  </a:cxn>
                  <a:cxn ang="0">
                    <a:pos x="195" y="124"/>
                  </a:cxn>
                  <a:cxn ang="0">
                    <a:pos x="140" y="110"/>
                  </a:cxn>
                  <a:cxn ang="0">
                    <a:pos x="197" y="59"/>
                  </a:cxn>
                  <a:cxn ang="0">
                    <a:pos x="274" y="22"/>
                  </a:cxn>
                  <a:cxn ang="0">
                    <a:pos x="367" y="2"/>
                  </a:cxn>
                  <a:cxn ang="0">
                    <a:pos x="201" y="519"/>
                  </a:cxn>
                  <a:cxn ang="0">
                    <a:pos x="100" y="519"/>
                  </a:cxn>
                  <a:cxn ang="0">
                    <a:pos x="0" y="519"/>
                  </a:cxn>
                  <a:cxn ang="0">
                    <a:pos x="141" y="727"/>
                  </a:cxn>
                  <a:cxn ang="0">
                    <a:pos x="261" y="727"/>
                  </a:cxn>
                  <a:cxn ang="0">
                    <a:pos x="303" y="519"/>
                  </a:cxn>
                  <a:cxn ang="0">
                    <a:pos x="346" y="727"/>
                  </a:cxn>
                  <a:cxn ang="0">
                    <a:pos x="583" y="519"/>
                  </a:cxn>
                  <a:cxn ang="0">
                    <a:pos x="483" y="519"/>
                  </a:cxn>
                  <a:cxn ang="0">
                    <a:pos x="407" y="579"/>
                  </a:cxn>
                  <a:cxn ang="0">
                    <a:pos x="548" y="579"/>
                  </a:cxn>
                  <a:cxn ang="0">
                    <a:pos x="587" y="727"/>
                  </a:cxn>
                  <a:cxn ang="0">
                    <a:pos x="733" y="519"/>
                  </a:cxn>
                  <a:cxn ang="0">
                    <a:pos x="712" y="602"/>
                  </a:cxn>
                  <a:cxn ang="0">
                    <a:pos x="731" y="198"/>
                  </a:cxn>
                  <a:cxn ang="0">
                    <a:pos x="722" y="257"/>
                  </a:cxn>
                  <a:cxn ang="0">
                    <a:pos x="685" y="316"/>
                  </a:cxn>
                  <a:cxn ang="0">
                    <a:pos x="622" y="365"/>
                  </a:cxn>
                  <a:cxn ang="0">
                    <a:pos x="541" y="398"/>
                  </a:cxn>
                  <a:cxn ang="0">
                    <a:pos x="474" y="183"/>
                  </a:cxn>
                  <a:cxn ang="0">
                    <a:pos x="477" y="158"/>
                  </a:cxn>
                  <a:cxn ang="0">
                    <a:pos x="489" y="146"/>
                  </a:cxn>
                  <a:cxn ang="0">
                    <a:pos x="556" y="148"/>
                  </a:cxn>
                  <a:cxn ang="0">
                    <a:pos x="669" y="163"/>
                  </a:cxn>
                  <a:cxn ang="0">
                    <a:pos x="295" y="399"/>
                  </a:cxn>
                  <a:cxn ang="0">
                    <a:pos x="213" y="365"/>
                  </a:cxn>
                  <a:cxn ang="0">
                    <a:pos x="150" y="316"/>
                  </a:cxn>
                  <a:cxn ang="0">
                    <a:pos x="112" y="257"/>
                  </a:cxn>
                  <a:cxn ang="0">
                    <a:pos x="103" y="198"/>
                  </a:cxn>
                  <a:cxn ang="0">
                    <a:pos x="136" y="168"/>
                  </a:cxn>
                  <a:cxn ang="0">
                    <a:pos x="250" y="151"/>
                  </a:cxn>
                  <a:cxn ang="0">
                    <a:pos x="342" y="144"/>
                  </a:cxn>
                  <a:cxn ang="0">
                    <a:pos x="357" y="153"/>
                  </a:cxn>
                  <a:cxn ang="0">
                    <a:pos x="362" y="175"/>
                  </a:cxn>
                  <a:cxn ang="0">
                    <a:pos x="317" y="405"/>
                  </a:cxn>
                </a:cxnLst>
                <a:rect l="0" t="0" r="r" b="b"/>
                <a:pathLst>
                  <a:path w="835" h="727">
                    <a:moveTo>
                      <a:pt x="417" y="0"/>
                    </a:moveTo>
                    <a:lnTo>
                      <a:pt x="443" y="0"/>
                    </a:lnTo>
                    <a:lnTo>
                      <a:pt x="467" y="2"/>
                    </a:lnTo>
                    <a:lnTo>
                      <a:pt x="491" y="5"/>
                    </a:lnTo>
                    <a:lnTo>
                      <a:pt x="515" y="9"/>
                    </a:lnTo>
                    <a:lnTo>
                      <a:pt x="538" y="16"/>
                    </a:lnTo>
                    <a:lnTo>
                      <a:pt x="559" y="22"/>
                    </a:lnTo>
                    <a:lnTo>
                      <a:pt x="581" y="30"/>
                    </a:lnTo>
                    <a:lnTo>
                      <a:pt x="600" y="38"/>
                    </a:lnTo>
                    <a:lnTo>
                      <a:pt x="620" y="48"/>
                    </a:lnTo>
                    <a:lnTo>
                      <a:pt x="637" y="59"/>
                    </a:lnTo>
                    <a:lnTo>
                      <a:pt x="653" y="71"/>
                    </a:lnTo>
                    <a:lnTo>
                      <a:pt x="668" y="83"/>
                    </a:lnTo>
                    <a:lnTo>
                      <a:pt x="682" y="96"/>
                    </a:lnTo>
                    <a:lnTo>
                      <a:pt x="694" y="110"/>
                    </a:lnTo>
                    <a:lnTo>
                      <a:pt x="705" y="124"/>
                    </a:lnTo>
                    <a:lnTo>
                      <a:pt x="714" y="139"/>
                    </a:lnTo>
                    <a:lnTo>
                      <a:pt x="676" y="131"/>
                    </a:lnTo>
                    <a:lnTo>
                      <a:pt x="639" y="124"/>
                    </a:lnTo>
                    <a:lnTo>
                      <a:pt x="602" y="117"/>
                    </a:lnTo>
                    <a:lnTo>
                      <a:pt x="567" y="113"/>
                    </a:lnTo>
                    <a:lnTo>
                      <a:pt x="534" y="109"/>
                    </a:lnTo>
                    <a:lnTo>
                      <a:pt x="504" y="106"/>
                    </a:lnTo>
                    <a:lnTo>
                      <a:pt x="478" y="104"/>
                    </a:lnTo>
                    <a:lnTo>
                      <a:pt x="458" y="104"/>
                    </a:lnTo>
                    <a:lnTo>
                      <a:pt x="453" y="104"/>
                    </a:lnTo>
                    <a:lnTo>
                      <a:pt x="448" y="105"/>
                    </a:lnTo>
                    <a:lnTo>
                      <a:pt x="444" y="106"/>
                    </a:lnTo>
                    <a:lnTo>
                      <a:pt x="440" y="109"/>
                    </a:lnTo>
                    <a:lnTo>
                      <a:pt x="436" y="112"/>
                    </a:lnTo>
                    <a:lnTo>
                      <a:pt x="434" y="115"/>
                    </a:lnTo>
                    <a:lnTo>
                      <a:pt x="432" y="119"/>
                    </a:lnTo>
                    <a:lnTo>
                      <a:pt x="432" y="124"/>
                    </a:lnTo>
                    <a:lnTo>
                      <a:pt x="432" y="133"/>
                    </a:lnTo>
                    <a:lnTo>
                      <a:pt x="432" y="415"/>
                    </a:lnTo>
                    <a:lnTo>
                      <a:pt x="403" y="415"/>
                    </a:lnTo>
                    <a:lnTo>
                      <a:pt x="404" y="133"/>
                    </a:lnTo>
                    <a:lnTo>
                      <a:pt x="404" y="124"/>
                    </a:lnTo>
                    <a:lnTo>
                      <a:pt x="403" y="119"/>
                    </a:lnTo>
                    <a:lnTo>
                      <a:pt x="402" y="115"/>
                    </a:lnTo>
                    <a:lnTo>
                      <a:pt x="398" y="112"/>
                    </a:lnTo>
                    <a:lnTo>
                      <a:pt x="395" y="109"/>
                    </a:lnTo>
                    <a:lnTo>
                      <a:pt x="392" y="106"/>
                    </a:lnTo>
                    <a:lnTo>
                      <a:pt x="388" y="105"/>
                    </a:lnTo>
                    <a:lnTo>
                      <a:pt x="382" y="104"/>
                    </a:lnTo>
                    <a:lnTo>
                      <a:pt x="378" y="104"/>
                    </a:lnTo>
                    <a:lnTo>
                      <a:pt x="356" y="104"/>
                    </a:lnTo>
                    <a:lnTo>
                      <a:pt x="331" y="106"/>
                    </a:lnTo>
                    <a:lnTo>
                      <a:pt x="301" y="109"/>
                    </a:lnTo>
                    <a:lnTo>
                      <a:pt x="268" y="113"/>
                    </a:lnTo>
                    <a:lnTo>
                      <a:pt x="232" y="118"/>
                    </a:lnTo>
                    <a:lnTo>
                      <a:pt x="195" y="124"/>
                    </a:lnTo>
                    <a:lnTo>
                      <a:pt x="157" y="131"/>
                    </a:lnTo>
                    <a:lnTo>
                      <a:pt x="121" y="139"/>
                    </a:lnTo>
                    <a:lnTo>
                      <a:pt x="129" y="125"/>
                    </a:lnTo>
                    <a:lnTo>
                      <a:pt x="140" y="110"/>
                    </a:lnTo>
                    <a:lnTo>
                      <a:pt x="152" y="96"/>
                    </a:lnTo>
                    <a:lnTo>
                      <a:pt x="166" y="83"/>
                    </a:lnTo>
                    <a:lnTo>
                      <a:pt x="180" y="71"/>
                    </a:lnTo>
                    <a:lnTo>
                      <a:pt x="197" y="59"/>
                    </a:lnTo>
                    <a:lnTo>
                      <a:pt x="215" y="48"/>
                    </a:lnTo>
                    <a:lnTo>
                      <a:pt x="233" y="38"/>
                    </a:lnTo>
                    <a:lnTo>
                      <a:pt x="254" y="30"/>
                    </a:lnTo>
                    <a:lnTo>
                      <a:pt x="274" y="22"/>
                    </a:lnTo>
                    <a:lnTo>
                      <a:pt x="296" y="16"/>
                    </a:lnTo>
                    <a:lnTo>
                      <a:pt x="319" y="9"/>
                    </a:lnTo>
                    <a:lnTo>
                      <a:pt x="342" y="5"/>
                    </a:lnTo>
                    <a:lnTo>
                      <a:pt x="367" y="2"/>
                    </a:lnTo>
                    <a:lnTo>
                      <a:pt x="392" y="0"/>
                    </a:lnTo>
                    <a:lnTo>
                      <a:pt x="417" y="0"/>
                    </a:lnTo>
                    <a:close/>
                    <a:moveTo>
                      <a:pt x="201" y="579"/>
                    </a:moveTo>
                    <a:lnTo>
                      <a:pt x="201" y="519"/>
                    </a:lnTo>
                    <a:lnTo>
                      <a:pt x="175" y="519"/>
                    </a:lnTo>
                    <a:lnTo>
                      <a:pt x="150" y="519"/>
                    </a:lnTo>
                    <a:lnTo>
                      <a:pt x="125" y="519"/>
                    </a:lnTo>
                    <a:lnTo>
                      <a:pt x="100" y="519"/>
                    </a:lnTo>
                    <a:lnTo>
                      <a:pt x="75" y="519"/>
                    </a:lnTo>
                    <a:lnTo>
                      <a:pt x="49" y="519"/>
                    </a:lnTo>
                    <a:lnTo>
                      <a:pt x="25" y="519"/>
                    </a:lnTo>
                    <a:lnTo>
                      <a:pt x="0" y="519"/>
                    </a:lnTo>
                    <a:lnTo>
                      <a:pt x="0" y="579"/>
                    </a:lnTo>
                    <a:lnTo>
                      <a:pt x="58" y="579"/>
                    </a:lnTo>
                    <a:lnTo>
                      <a:pt x="58" y="727"/>
                    </a:lnTo>
                    <a:lnTo>
                      <a:pt x="141" y="727"/>
                    </a:lnTo>
                    <a:lnTo>
                      <a:pt x="141" y="579"/>
                    </a:lnTo>
                    <a:lnTo>
                      <a:pt x="201" y="579"/>
                    </a:lnTo>
                    <a:close/>
                    <a:moveTo>
                      <a:pt x="303" y="602"/>
                    </a:moveTo>
                    <a:lnTo>
                      <a:pt x="261" y="727"/>
                    </a:lnTo>
                    <a:lnTo>
                      <a:pt x="180" y="727"/>
                    </a:lnTo>
                    <a:lnTo>
                      <a:pt x="260" y="519"/>
                    </a:lnTo>
                    <a:lnTo>
                      <a:pt x="282" y="519"/>
                    </a:lnTo>
                    <a:lnTo>
                      <a:pt x="303" y="519"/>
                    </a:lnTo>
                    <a:lnTo>
                      <a:pt x="326" y="519"/>
                    </a:lnTo>
                    <a:lnTo>
                      <a:pt x="348" y="519"/>
                    </a:lnTo>
                    <a:lnTo>
                      <a:pt x="427" y="727"/>
                    </a:lnTo>
                    <a:lnTo>
                      <a:pt x="346" y="727"/>
                    </a:lnTo>
                    <a:lnTo>
                      <a:pt x="303" y="602"/>
                    </a:lnTo>
                    <a:close/>
                    <a:moveTo>
                      <a:pt x="608" y="579"/>
                    </a:moveTo>
                    <a:lnTo>
                      <a:pt x="608" y="519"/>
                    </a:lnTo>
                    <a:lnTo>
                      <a:pt x="583" y="519"/>
                    </a:lnTo>
                    <a:lnTo>
                      <a:pt x="557" y="519"/>
                    </a:lnTo>
                    <a:lnTo>
                      <a:pt x="532" y="519"/>
                    </a:lnTo>
                    <a:lnTo>
                      <a:pt x="507" y="519"/>
                    </a:lnTo>
                    <a:lnTo>
                      <a:pt x="483" y="519"/>
                    </a:lnTo>
                    <a:lnTo>
                      <a:pt x="458" y="519"/>
                    </a:lnTo>
                    <a:lnTo>
                      <a:pt x="432" y="519"/>
                    </a:lnTo>
                    <a:lnTo>
                      <a:pt x="407" y="519"/>
                    </a:lnTo>
                    <a:lnTo>
                      <a:pt x="407" y="579"/>
                    </a:lnTo>
                    <a:lnTo>
                      <a:pt x="466" y="579"/>
                    </a:lnTo>
                    <a:lnTo>
                      <a:pt x="466" y="727"/>
                    </a:lnTo>
                    <a:lnTo>
                      <a:pt x="548" y="727"/>
                    </a:lnTo>
                    <a:lnTo>
                      <a:pt x="548" y="579"/>
                    </a:lnTo>
                    <a:lnTo>
                      <a:pt x="608" y="579"/>
                    </a:lnTo>
                    <a:close/>
                    <a:moveTo>
                      <a:pt x="712" y="602"/>
                    </a:moveTo>
                    <a:lnTo>
                      <a:pt x="669" y="727"/>
                    </a:lnTo>
                    <a:lnTo>
                      <a:pt x="587" y="727"/>
                    </a:lnTo>
                    <a:lnTo>
                      <a:pt x="667" y="519"/>
                    </a:lnTo>
                    <a:lnTo>
                      <a:pt x="689" y="519"/>
                    </a:lnTo>
                    <a:lnTo>
                      <a:pt x="712" y="519"/>
                    </a:lnTo>
                    <a:lnTo>
                      <a:pt x="733" y="519"/>
                    </a:lnTo>
                    <a:lnTo>
                      <a:pt x="755" y="519"/>
                    </a:lnTo>
                    <a:lnTo>
                      <a:pt x="835" y="727"/>
                    </a:lnTo>
                    <a:lnTo>
                      <a:pt x="754" y="727"/>
                    </a:lnTo>
                    <a:lnTo>
                      <a:pt x="712" y="602"/>
                    </a:lnTo>
                    <a:close/>
                    <a:moveTo>
                      <a:pt x="727" y="172"/>
                    </a:moveTo>
                    <a:lnTo>
                      <a:pt x="729" y="181"/>
                    </a:lnTo>
                    <a:lnTo>
                      <a:pt x="730" y="190"/>
                    </a:lnTo>
                    <a:lnTo>
                      <a:pt x="731" y="198"/>
                    </a:lnTo>
                    <a:lnTo>
                      <a:pt x="731" y="207"/>
                    </a:lnTo>
                    <a:lnTo>
                      <a:pt x="730" y="224"/>
                    </a:lnTo>
                    <a:lnTo>
                      <a:pt x="727" y="240"/>
                    </a:lnTo>
                    <a:lnTo>
                      <a:pt x="722" y="257"/>
                    </a:lnTo>
                    <a:lnTo>
                      <a:pt x="715" y="273"/>
                    </a:lnTo>
                    <a:lnTo>
                      <a:pt x="706" y="288"/>
                    </a:lnTo>
                    <a:lnTo>
                      <a:pt x="696" y="302"/>
                    </a:lnTo>
                    <a:lnTo>
                      <a:pt x="685" y="316"/>
                    </a:lnTo>
                    <a:lnTo>
                      <a:pt x="670" y="329"/>
                    </a:lnTo>
                    <a:lnTo>
                      <a:pt x="656" y="342"/>
                    </a:lnTo>
                    <a:lnTo>
                      <a:pt x="640" y="354"/>
                    </a:lnTo>
                    <a:lnTo>
                      <a:pt x="622" y="365"/>
                    </a:lnTo>
                    <a:lnTo>
                      <a:pt x="604" y="374"/>
                    </a:lnTo>
                    <a:lnTo>
                      <a:pt x="584" y="383"/>
                    </a:lnTo>
                    <a:lnTo>
                      <a:pt x="562" y="392"/>
                    </a:lnTo>
                    <a:lnTo>
                      <a:pt x="541" y="398"/>
                    </a:lnTo>
                    <a:lnTo>
                      <a:pt x="518" y="405"/>
                    </a:lnTo>
                    <a:lnTo>
                      <a:pt x="476" y="202"/>
                    </a:lnTo>
                    <a:lnTo>
                      <a:pt x="475" y="193"/>
                    </a:lnTo>
                    <a:lnTo>
                      <a:pt x="474" y="183"/>
                    </a:lnTo>
                    <a:lnTo>
                      <a:pt x="474" y="175"/>
                    </a:lnTo>
                    <a:lnTo>
                      <a:pt x="474" y="166"/>
                    </a:lnTo>
                    <a:lnTo>
                      <a:pt x="475" y="162"/>
                    </a:lnTo>
                    <a:lnTo>
                      <a:pt x="477" y="158"/>
                    </a:lnTo>
                    <a:lnTo>
                      <a:pt x="479" y="155"/>
                    </a:lnTo>
                    <a:lnTo>
                      <a:pt x="481" y="152"/>
                    </a:lnTo>
                    <a:lnTo>
                      <a:pt x="485" y="149"/>
                    </a:lnTo>
                    <a:lnTo>
                      <a:pt x="489" y="146"/>
                    </a:lnTo>
                    <a:lnTo>
                      <a:pt x="493" y="145"/>
                    </a:lnTo>
                    <a:lnTo>
                      <a:pt x="499" y="144"/>
                    </a:lnTo>
                    <a:lnTo>
                      <a:pt x="528" y="145"/>
                    </a:lnTo>
                    <a:lnTo>
                      <a:pt x="556" y="148"/>
                    </a:lnTo>
                    <a:lnTo>
                      <a:pt x="584" y="151"/>
                    </a:lnTo>
                    <a:lnTo>
                      <a:pt x="613" y="154"/>
                    </a:lnTo>
                    <a:lnTo>
                      <a:pt x="641" y="158"/>
                    </a:lnTo>
                    <a:lnTo>
                      <a:pt x="669" y="163"/>
                    </a:lnTo>
                    <a:lnTo>
                      <a:pt x="699" y="167"/>
                    </a:lnTo>
                    <a:lnTo>
                      <a:pt x="727" y="172"/>
                    </a:lnTo>
                    <a:close/>
                    <a:moveTo>
                      <a:pt x="317" y="405"/>
                    </a:moveTo>
                    <a:lnTo>
                      <a:pt x="295" y="399"/>
                    </a:lnTo>
                    <a:lnTo>
                      <a:pt x="272" y="392"/>
                    </a:lnTo>
                    <a:lnTo>
                      <a:pt x="251" y="384"/>
                    </a:lnTo>
                    <a:lnTo>
                      <a:pt x="231" y="374"/>
                    </a:lnTo>
                    <a:lnTo>
                      <a:pt x="213" y="365"/>
                    </a:lnTo>
                    <a:lnTo>
                      <a:pt x="195" y="354"/>
                    </a:lnTo>
                    <a:lnTo>
                      <a:pt x="179" y="342"/>
                    </a:lnTo>
                    <a:lnTo>
                      <a:pt x="164" y="330"/>
                    </a:lnTo>
                    <a:lnTo>
                      <a:pt x="150" y="316"/>
                    </a:lnTo>
                    <a:lnTo>
                      <a:pt x="138" y="303"/>
                    </a:lnTo>
                    <a:lnTo>
                      <a:pt x="128" y="288"/>
                    </a:lnTo>
                    <a:lnTo>
                      <a:pt x="120" y="273"/>
                    </a:lnTo>
                    <a:lnTo>
                      <a:pt x="112" y="257"/>
                    </a:lnTo>
                    <a:lnTo>
                      <a:pt x="108" y="240"/>
                    </a:lnTo>
                    <a:lnTo>
                      <a:pt x="105" y="224"/>
                    </a:lnTo>
                    <a:lnTo>
                      <a:pt x="103" y="207"/>
                    </a:lnTo>
                    <a:lnTo>
                      <a:pt x="103" y="198"/>
                    </a:lnTo>
                    <a:lnTo>
                      <a:pt x="105" y="190"/>
                    </a:lnTo>
                    <a:lnTo>
                      <a:pt x="106" y="181"/>
                    </a:lnTo>
                    <a:lnTo>
                      <a:pt x="108" y="172"/>
                    </a:lnTo>
                    <a:lnTo>
                      <a:pt x="136" y="168"/>
                    </a:lnTo>
                    <a:lnTo>
                      <a:pt x="165" y="163"/>
                    </a:lnTo>
                    <a:lnTo>
                      <a:pt x="193" y="158"/>
                    </a:lnTo>
                    <a:lnTo>
                      <a:pt x="222" y="154"/>
                    </a:lnTo>
                    <a:lnTo>
                      <a:pt x="250" y="151"/>
                    </a:lnTo>
                    <a:lnTo>
                      <a:pt x="280" y="148"/>
                    </a:lnTo>
                    <a:lnTo>
                      <a:pt x="308" y="145"/>
                    </a:lnTo>
                    <a:lnTo>
                      <a:pt x="337" y="144"/>
                    </a:lnTo>
                    <a:lnTo>
                      <a:pt x="342" y="144"/>
                    </a:lnTo>
                    <a:lnTo>
                      <a:pt x="348" y="145"/>
                    </a:lnTo>
                    <a:lnTo>
                      <a:pt x="351" y="146"/>
                    </a:lnTo>
                    <a:lnTo>
                      <a:pt x="354" y="150"/>
                    </a:lnTo>
                    <a:lnTo>
                      <a:pt x="357" y="153"/>
                    </a:lnTo>
                    <a:lnTo>
                      <a:pt x="358" y="156"/>
                    </a:lnTo>
                    <a:lnTo>
                      <a:pt x="361" y="161"/>
                    </a:lnTo>
                    <a:lnTo>
                      <a:pt x="362" y="165"/>
                    </a:lnTo>
                    <a:lnTo>
                      <a:pt x="362" y="175"/>
                    </a:lnTo>
                    <a:lnTo>
                      <a:pt x="362" y="184"/>
                    </a:lnTo>
                    <a:lnTo>
                      <a:pt x="361" y="194"/>
                    </a:lnTo>
                    <a:lnTo>
                      <a:pt x="359" y="202"/>
                    </a:lnTo>
                    <a:lnTo>
                      <a:pt x="317" y="405"/>
                    </a:lnTo>
                    <a:close/>
                  </a:path>
                </a:pathLst>
              </a:custGeom>
              <a:solidFill>
                <a:srgbClr val="FEFEF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+mj-lt"/>
                </a:endParaRPr>
              </a:p>
            </p:txBody>
          </p:sp>
          <p:grpSp>
            <p:nvGrpSpPr>
              <p:cNvPr id="32" name="Group 18"/>
              <p:cNvGrpSpPr/>
              <p:nvPr/>
            </p:nvGrpSpPr>
            <p:grpSpPr>
              <a:xfrm>
                <a:off x="381000" y="249151"/>
                <a:ext cx="2373191" cy="314216"/>
                <a:chOff x="381000" y="333375"/>
                <a:chExt cx="2373191" cy="314216"/>
              </a:xfrm>
            </p:grpSpPr>
            <p:grpSp>
              <p:nvGrpSpPr>
                <p:cNvPr id="41" name="Group 15"/>
                <p:cNvGrpSpPr/>
                <p:nvPr/>
              </p:nvGrpSpPr>
              <p:grpSpPr>
                <a:xfrm>
                  <a:off x="381000" y="333375"/>
                  <a:ext cx="2227429" cy="112270"/>
                  <a:chOff x="68096" y="6650480"/>
                  <a:chExt cx="2503487" cy="127000"/>
                </a:xfrm>
                <a:solidFill>
                  <a:schemeClr val="bg1"/>
                </a:solidFill>
              </p:grpSpPr>
              <p:sp>
                <p:nvSpPr>
                  <p:cNvPr id="43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1838158" y="6650480"/>
                    <a:ext cx="733425" cy="127000"/>
                  </a:xfrm>
                  <a:custGeom>
                    <a:avLst/>
                    <a:gdLst/>
                    <a:ahLst/>
                    <a:cxnLst>
                      <a:cxn ang="0">
                        <a:pos x="3511" y="637"/>
                      </a:cxn>
                      <a:cxn ang="0">
                        <a:pos x="3625" y="591"/>
                      </a:cxn>
                      <a:cxn ang="0">
                        <a:pos x="3691" y="454"/>
                      </a:cxn>
                      <a:cxn ang="0">
                        <a:pos x="3616" y="313"/>
                      </a:cxn>
                      <a:cxn ang="0">
                        <a:pos x="3441" y="224"/>
                      </a:cxn>
                      <a:cxn ang="0">
                        <a:pos x="3415" y="147"/>
                      </a:cxn>
                      <a:cxn ang="0">
                        <a:pos x="3489" y="95"/>
                      </a:cxn>
                      <a:cxn ang="0">
                        <a:pos x="3666" y="31"/>
                      </a:cxn>
                      <a:cxn ang="0">
                        <a:pos x="3447" y="8"/>
                      </a:cxn>
                      <a:cxn ang="0">
                        <a:pos x="3301" y="142"/>
                      </a:cxn>
                      <a:cxn ang="0">
                        <a:pos x="3355" y="299"/>
                      </a:cxn>
                      <a:cxn ang="0">
                        <a:pos x="3534" y="392"/>
                      </a:cxn>
                      <a:cxn ang="0">
                        <a:pos x="3575" y="471"/>
                      </a:cxn>
                      <a:cxn ang="0">
                        <a:pos x="3511" y="540"/>
                      </a:cxn>
                      <a:cxn ang="0">
                        <a:pos x="3327" y="514"/>
                      </a:cxn>
                      <a:cxn ang="0">
                        <a:pos x="3216" y="537"/>
                      </a:cxn>
                      <a:cxn ang="0">
                        <a:pos x="2637" y="544"/>
                      </a:cxn>
                      <a:cxn ang="0">
                        <a:pos x="2502" y="526"/>
                      </a:cxn>
                      <a:cxn ang="0">
                        <a:pos x="2420" y="453"/>
                      </a:cxn>
                      <a:cxn ang="0">
                        <a:pos x="2390" y="282"/>
                      </a:cxn>
                      <a:cxn ang="0">
                        <a:pos x="2435" y="168"/>
                      </a:cxn>
                      <a:cxn ang="0">
                        <a:pos x="2538" y="102"/>
                      </a:cxn>
                      <a:cxn ang="0">
                        <a:pos x="2726" y="118"/>
                      </a:cxn>
                      <a:cxn ang="0">
                        <a:pos x="2566" y="2"/>
                      </a:cxn>
                      <a:cxn ang="0">
                        <a:pos x="2399" y="59"/>
                      </a:cxn>
                      <a:cxn ang="0">
                        <a:pos x="2293" y="190"/>
                      </a:cxn>
                      <a:cxn ang="0">
                        <a:pos x="2272" y="380"/>
                      </a:cxn>
                      <a:cxn ang="0">
                        <a:pos x="2333" y="534"/>
                      </a:cxn>
                      <a:cxn ang="0">
                        <a:pos x="2467" y="623"/>
                      </a:cxn>
                      <a:cxn ang="0">
                        <a:pos x="2684" y="632"/>
                      </a:cxn>
                      <a:cxn ang="0">
                        <a:pos x="1776" y="631"/>
                      </a:cxn>
                      <a:cxn ang="0">
                        <a:pos x="1717" y="518"/>
                      </a:cxn>
                      <a:cxn ang="0">
                        <a:pos x="1447" y="10"/>
                      </a:cxn>
                      <a:cxn ang="0">
                        <a:pos x="1210" y="97"/>
                      </a:cxn>
                      <a:cxn ang="0">
                        <a:pos x="1281" y="178"/>
                      </a:cxn>
                      <a:cxn ang="0">
                        <a:pos x="1231" y="277"/>
                      </a:cxn>
                      <a:cxn ang="0">
                        <a:pos x="1090" y="375"/>
                      </a:cxn>
                      <a:cxn ang="0">
                        <a:pos x="1233" y="415"/>
                      </a:cxn>
                      <a:cxn ang="0">
                        <a:pos x="1297" y="622"/>
                      </a:cxn>
                      <a:cxn ang="0">
                        <a:pos x="1362" y="436"/>
                      </a:cxn>
                      <a:cxn ang="0">
                        <a:pos x="1282" y="337"/>
                      </a:cxn>
                      <a:cxn ang="0">
                        <a:pos x="1374" y="258"/>
                      </a:cxn>
                      <a:cxn ang="0">
                        <a:pos x="1373" y="94"/>
                      </a:cxn>
                      <a:cxn ang="0">
                        <a:pos x="1263" y="17"/>
                      </a:cxn>
                      <a:cxn ang="0">
                        <a:pos x="995" y="15"/>
                      </a:cxn>
                      <a:cxn ang="0">
                        <a:pos x="879" y="537"/>
                      </a:cxn>
                      <a:cxn ang="0">
                        <a:pos x="118" y="637"/>
                      </a:cxn>
                      <a:cxn ang="0">
                        <a:pos x="303" y="613"/>
                      </a:cxn>
                      <a:cxn ang="0">
                        <a:pos x="388" y="526"/>
                      </a:cxn>
                      <a:cxn ang="0">
                        <a:pos x="373" y="355"/>
                      </a:cxn>
                      <a:cxn ang="0">
                        <a:pos x="190" y="247"/>
                      </a:cxn>
                      <a:cxn ang="0">
                        <a:pos x="125" y="177"/>
                      </a:cxn>
                      <a:cxn ang="0">
                        <a:pos x="163" y="107"/>
                      </a:cxn>
                      <a:cxn ang="0">
                        <a:pos x="317" y="108"/>
                      </a:cxn>
                      <a:cxn ang="0">
                        <a:pos x="254" y="1"/>
                      </a:cxn>
                      <a:cxn ang="0">
                        <a:pos x="44" y="77"/>
                      </a:cxn>
                      <a:cxn ang="0">
                        <a:pos x="29" y="253"/>
                      </a:cxn>
                      <a:cxn ang="0">
                        <a:pos x="178" y="359"/>
                      </a:cxn>
                      <a:cxn ang="0">
                        <a:pos x="284" y="437"/>
                      </a:cxn>
                      <a:cxn ang="0">
                        <a:pos x="259" y="524"/>
                      </a:cxn>
                      <a:cxn ang="0">
                        <a:pos x="112" y="540"/>
                      </a:cxn>
                    </a:cxnLst>
                    <a:rect l="0" t="0" r="r" b="b"/>
                    <a:pathLst>
                      <a:path w="3691" h="641">
                        <a:moveTo>
                          <a:pt x="3288" y="601"/>
                        </a:moveTo>
                        <a:lnTo>
                          <a:pt x="3302" y="609"/>
                        </a:lnTo>
                        <a:lnTo>
                          <a:pt x="3319" y="616"/>
                        </a:lnTo>
                        <a:lnTo>
                          <a:pt x="3338" y="622"/>
                        </a:lnTo>
                        <a:lnTo>
                          <a:pt x="3360" y="629"/>
                        </a:lnTo>
                        <a:lnTo>
                          <a:pt x="3382" y="634"/>
                        </a:lnTo>
                        <a:lnTo>
                          <a:pt x="3406" y="637"/>
                        </a:lnTo>
                        <a:lnTo>
                          <a:pt x="3431" y="640"/>
                        </a:lnTo>
                        <a:lnTo>
                          <a:pt x="3455" y="641"/>
                        </a:lnTo>
                        <a:lnTo>
                          <a:pt x="3484" y="640"/>
                        </a:lnTo>
                        <a:lnTo>
                          <a:pt x="3511" y="637"/>
                        </a:lnTo>
                        <a:lnTo>
                          <a:pt x="3524" y="635"/>
                        </a:lnTo>
                        <a:lnTo>
                          <a:pt x="3536" y="632"/>
                        </a:lnTo>
                        <a:lnTo>
                          <a:pt x="3548" y="629"/>
                        </a:lnTo>
                        <a:lnTo>
                          <a:pt x="3559" y="625"/>
                        </a:lnTo>
                        <a:lnTo>
                          <a:pt x="3570" y="621"/>
                        </a:lnTo>
                        <a:lnTo>
                          <a:pt x="3581" y="617"/>
                        </a:lnTo>
                        <a:lnTo>
                          <a:pt x="3590" y="613"/>
                        </a:lnTo>
                        <a:lnTo>
                          <a:pt x="3600" y="608"/>
                        </a:lnTo>
                        <a:lnTo>
                          <a:pt x="3608" y="603"/>
                        </a:lnTo>
                        <a:lnTo>
                          <a:pt x="3618" y="597"/>
                        </a:lnTo>
                        <a:lnTo>
                          <a:pt x="3625" y="591"/>
                        </a:lnTo>
                        <a:lnTo>
                          <a:pt x="3633" y="584"/>
                        </a:lnTo>
                        <a:lnTo>
                          <a:pt x="3639" y="578"/>
                        </a:lnTo>
                        <a:lnTo>
                          <a:pt x="3646" y="571"/>
                        </a:lnTo>
                        <a:lnTo>
                          <a:pt x="3653" y="564"/>
                        </a:lnTo>
                        <a:lnTo>
                          <a:pt x="3658" y="557"/>
                        </a:lnTo>
                        <a:lnTo>
                          <a:pt x="3668" y="541"/>
                        </a:lnTo>
                        <a:lnTo>
                          <a:pt x="3676" y="526"/>
                        </a:lnTo>
                        <a:lnTo>
                          <a:pt x="3682" y="508"/>
                        </a:lnTo>
                        <a:lnTo>
                          <a:pt x="3687" y="491"/>
                        </a:lnTo>
                        <a:lnTo>
                          <a:pt x="3690" y="472"/>
                        </a:lnTo>
                        <a:lnTo>
                          <a:pt x="3691" y="454"/>
                        </a:lnTo>
                        <a:lnTo>
                          <a:pt x="3690" y="437"/>
                        </a:lnTo>
                        <a:lnTo>
                          <a:pt x="3688" y="422"/>
                        </a:lnTo>
                        <a:lnTo>
                          <a:pt x="3684" y="407"/>
                        </a:lnTo>
                        <a:lnTo>
                          <a:pt x="3680" y="393"/>
                        </a:lnTo>
                        <a:lnTo>
                          <a:pt x="3675" y="380"/>
                        </a:lnTo>
                        <a:lnTo>
                          <a:pt x="3668" y="367"/>
                        </a:lnTo>
                        <a:lnTo>
                          <a:pt x="3660" y="355"/>
                        </a:lnTo>
                        <a:lnTo>
                          <a:pt x="3651" y="344"/>
                        </a:lnTo>
                        <a:lnTo>
                          <a:pt x="3640" y="332"/>
                        </a:lnTo>
                        <a:lnTo>
                          <a:pt x="3629" y="322"/>
                        </a:lnTo>
                        <a:lnTo>
                          <a:pt x="3616" y="313"/>
                        </a:lnTo>
                        <a:lnTo>
                          <a:pt x="3601" y="303"/>
                        </a:lnTo>
                        <a:lnTo>
                          <a:pt x="3586" y="294"/>
                        </a:lnTo>
                        <a:lnTo>
                          <a:pt x="3568" y="286"/>
                        </a:lnTo>
                        <a:lnTo>
                          <a:pt x="3550" y="278"/>
                        </a:lnTo>
                        <a:lnTo>
                          <a:pt x="3530" y="270"/>
                        </a:lnTo>
                        <a:lnTo>
                          <a:pt x="3502" y="258"/>
                        </a:lnTo>
                        <a:lnTo>
                          <a:pt x="3477" y="247"/>
                        </a:lnTo>
                        <a:lnTo>
                          <a:pt x="3467" y="242"/>
                        </a:lnTo>
                        <a:lnTo>
                          <a:pt x="3457" y="236"/>
                        </a:lnTo>
                        <a:lnTo>
                          <a:pt x="3448" y="230"/>
                        </a:lnTo>
                        <a:lnTo>
                          <a:pt x="3441" y="224"/>
                        </a:lnTo>
                        <a:lnTo>
                          <a:pt x="3434" y="219"/>
                        </a:lnTo>
                        <a:lnTo>
                          <a:pt x="3428" y="213"/>
                        </a:lnTo>
                        <a:lnTo>
                          <a:pt x="3423" y="206"/>
                        </a:lnTo>
                        <a:lnTo>
                          <a:pt x="3419" y="200"/>
                        </a:lnTo>
                        <a:lnTo>
                          <a:pt x="3416" y="192"/>
                        </a:lnTo>
                        <a:lnTo>
                          <a:pt x="3414" y="184"/>
                        </a:lnTo>
                        <a:lnTo>
                          <a:pt x="3412" y="177"/>
                        </a:lnTo>
                        <a:lnTo>
                          <a:pt x="3412" y="168"/>
                        </a:lnTo>
                        <a:lnTo>
                          <a:pt x="3412" y="162"/>
                        </a:lnTo>
                        <a:lnTo>
                          <a:pt x="3413" y="154"/>
                        </a:lnTo>
                        <a:lnTo>
                          <a:pt x="3415" y="147"/>
                        </a:lnTo>
                        <a:lnTo>
                          <a:pt x="3418" y="141"/>
                        </a:lnTo>
                        <a:lnTo>
                          <a:pt x="3421" y="135"/>
                        </a:lnTo>
                        <a:lnTo>
                          <a:pt x="3426" y="129"/>
                        </a:lnTo>
                        <a:lnTo>
                          <a:pt x="3431" y="122"/>
                        </a:lnTo>
                        <a:lnTo>
                          <a:pt x="3437" y="117"/>
                        </a:lnTo>
                        <a:lnTo>
                          <a:pt x="3443" y="112"/>
                        </a:lnTo>
                        <a:lnTo>
                          <a:pt x="3450" y="107"/>
                        </a:lnTo>
                        <a:lnTo>
                          <a:pt x="3459" y="103"/>
                        </a:lnTo>
                        <a:lnTo>
                          <a:pt x="3469" y="100"/>
                        </a:lnTo>
                        <a:lnTo>
                          <a:pt x="3479" y="97"/>
                        </a:lnTo>
                        <a:lnTo>
                          <a:pt x="3489" y="95"/>
                        </a:lnTo>
                        <a:lnTo>
                          <a:pt x="3502" y="94"/>
                        </a:lnTo>
                        <a:lnTo>
                          <a:pt x="3515" y="94"/>
                        </a:lnTo>
                        <a:lnTo>
                          <a:pt x="3535" y="94"/>
                        </a:lnTo>
                        <a:lnTo>
                          <a:pt x="3555" y="96"/>
                        </a:lnTo>
                        <a:lnTo>
                          <a:pt x="3573" y="100"/>
                        </a:lnTo>
                        <a:lnTo>
                          <a:pt x="3590" y="104"/>
                        </a:lnTo>
                        <a:lnTo>
                          <a:pt x="3604" y="108"/>
                        </a:lnTo>
                        <a:lnTo>
                          <a:pt x="3618" y="113"/>
                        </a:lnTo>
                        <a:lnTo>
                          <a:pt x="3629" y="118"/>
                        </a:lnTo>
                        <a:lnTo>
                          <a:pt x="3638" y="122"/>
                        </a:lnTo>
                        <a:lnTo>
                          <a:pt x="3666" y="31"/>
                        </a:lnTo>
                        <a:lnTo>
                          <a:pt x="3653" y="25"/>
                        </a:lnTo>
                        <a:lnTo>
                          <a:pt x="3638" y="20"/>
                        </a:lnTo>
                        <a:lnTo>
                          <a:pt x="3622" y="14"/>
                        </a:lnTo>
                        <a:lnTo>
                          <a:pt x="3604" y="9"/>
                        </a:lnTo>
                        <a:lnTo>
                          <a:pt x="3585" y="6"/>
                        </a:lnTo>
                        <a:lnTo>
                          <a:pt x="3564" y="3"/>
                        </a:lnTo>
                        <a:lnTo>
                          <a:pt x="3542" y="1"/>
                        </a:lnTo>
                        <a:lnTo>
                          <a:pt x="3517" y="0"/>
                        </a:lnTo>
                        <a:lnTo>
                          <a:pt x="3492" y="1"/>
                        </a:lnTo>
                        <a:lnTo>
                          <a:pt x="3469" y="4"/>
                        </a:lnTo>
                        <a:lnTo>
                          <a:pt x="3447" y="8"/>
                        </a:lnTo>
                        <a:lnTo>
                          <a:pt x="3426" y="14"/>
                        </a:lnTo>
                        <a:lnTo>
                          <a:pt x="3406" y="22"/>
                        </a:lnTo>
                        <a:lnTo>
                          <a:pt x="3389" y="30"/>
                        </a:lnTo>
                        <a:lnTo>
                          <a:pt x="3372" y="40"/>
                        </a:lnTo>
                        <a:lnTo>
                          <a:pt x="3357" y="51"/>
                        </a:lnTo>
                        <a:lnTo>
                          <a:pt x="3343" y="64"/>
                        </a:lnTo>
                        <a:lnTo>
                          <a:pt x="3331" y="77"/>
                        </a:lnTo>
                        <a:lnTo>
                          <a:pt x="3322" y="93"/>
                        </a:lnTo>
                        <a:lnTo>
                          <a:pt x="3312" y="108"/>
                        </a:lnTo>
                        <a:lnTo>
                          <a:pt x="3306" y="124"/>
                        </a:lnTo>
                        <a:lnTo>
                          <a:pt x="3301" y="142"/>
                        </a:lnTo>
                        <a:lnTo>
                          <a:pt x="3298" y="159"/>
                        </a:lnTo>
                        <a:lnTo>
                          <a:pt x="3297" y="179"/>
                        </a:lnTo>
                        <a:lnTo>
                          <a:pt x="3298" y="194"/>
                        </a:lnTo>
                        <a:lnTo>
                          <a:pt x="3300" y="211"/>
                        </a:lnTo>
                        <a:lnTo>
                          <a:pt x="3304" y="225"/>
                        </a:lnTo>
                        <a:lnTo>
                          <a:pt x="3309" y="240"/>
                        </a:lnTo>
                        <a:lnTo>
                          <a:pt x="3316" y="253"/>
                        </a:lnTo>
                        <a:lnTo>
                          <a:pt x="3324" y="265"/>
                        </a:lnTo>
                        <a:lnTo>
                          <a:pt x="3333" y="277"/>
                        </a:lnTo>
                        <a:lnTo>
                          <a:pt x="3343" y="288"/>
                        </a:lnTo>
                        <a:lnTo>
                          <a:pt x="3355" y="299"/>
                        </a:lnTo>
                        <a:lnTo>
                          <a:pt x="3367" y="310"/>
                        </a:lnTo>
                        <a:lnTo>
                          <a:pt x="3381" y="319"/>
                        </a:lnTo>
                        <a:lnTo>
                          <a:pt x="3396" y="328"/>
                        </a:lnTo>
                        <a:lnTo>
                          <a:pt x="3412" y="336"/>
                        </a:lnTo>
                        <a:lnTo>
                          <a:pt x="3429" y="345"/>
                        </a:lnTo>
                        <a:lnTo>
                          <a:pt x="3447" y="352"/>
                        </a:lnTo>
                        <a:lnTo>
                          <a:pt x="3466" y="359"/>
                        </a:lnTo>
                        <a:lnTo>
                          <a:pt x="3492" y="369"/>
                        </a:lnTo>
                        <a:lnTo>
                          <a:pt x="3516" y="381"/>
                        </a:lnTo>
                        <a:lnTo>
                          <a:pt x="3525" y="386"/>
                        </a:lnTo>
                        <a:lnTo>
                          <a:pt x="3534" y="392"/>
                        </a:lnTo>
                        <a:lnTo>
                          <a:pt x="3543" y="397"/>
                        </a:lnTo>
                        <a:lnTo>
                          <a:pt x="3550" y="403"/>
                        </a:lnTo>
                        <a:lnTo>
                          <a:pt x="3556" y="409"/>
                        </a:lnTo>
                        <a:lnTo>
                          <a:pt x="3561" y="417"/>
                        </a:lnTo>
                        <a:lnTo>
                          <a:pt x="3565" y="423"/>
                        </a:lnTo>
                        <a:lnTo>
                          <a:pt x="3569" y="430"/>
                        </a:lnTo>
                        <a:lnTo>
                          <a:pt x="3571" y="437"/>
                        </a:lnTo>
                        <a:lnTo>
                          <a:pt x="3573" y="445"/>
                        </a:lnTo>
                        <a:lnTo>
                          <a:pt x="3575" y="454"/>
                        </a:lnTo>
                        <a:lnTo>
                          <a:pt x="3576" y="462"/>
                        </a:lnTo>
                        <a:lnTo>
                          <a:pt x="3575" y="471"/>
                        </a:lnTo>
                        <a:lnTo>
                          <a:pt x="3573" y="480"/>
                        </a:lnTo>
                        <a:lnTo>
                          <a:pt x="3571" y="489"/>
                        </a:lnTo>
                        <a:lnTo>
                          <a:pt x="3567" y="497"/>
                        </a:lnTo>
                        <a:lnTo>
                          <a:pt x="3563" y="504"/>
                        </a:lnTo>
                        <a:lnTo>
                          <a:pt x="3558" y="511"/>
                        </a:lnTo>
                        <a:lnTo>
                          <a:pt x="3553" y="517"/>
                        </a:lnTo>
                        <a:lnTo>
                          <a:pt x="3546" y="524"/>
                        </a:lnTo>
                        <a:lnTo>
                          <a:pt x="3539" y="529"/>
                        </a:lnTo>
                        <a:lnTo>
                          <a:pt x="3530" y="533"/>
                        </a:lnTo>
                        <a:lnTo>
                          <a:pt x="3521" y="537"/>
                        </a:lnTo>
                        <a:lnTo>
                          <a:pt x="3511" y="540"/>
                        </a:lnTo>
                        <a:lnTo>
                          <a:pt x="3500" y="543"/>
                        </a:lnTo>
                        <a:lnTo>
                          <a:pt x="3488" y="545"/>
                        </a:lnTo>
                        <a:lnTo>
                          <a:pt x="3476" y="546"/>
                        </a:lnTo>
                        <a:lnTo>
                          <a:pt x="3463" y="546"/>
                        </a:lnTo>
                        <a:lnTo>
                          <a:pt x="3441" y="546"/>
                        </a:lnTo>
                        <a:lnTo>
                          <a:pt x="3420" y="543"/>
                        </a:lnTo>
                        <a:lnTo>
                          <a:pt x="3400" y="540"/>
                        </a:lnTo>
                        <a:lnTo>
                          <a:pt x="3379" y="535"/>
                        </a:lnTo>
                        <a:lnTo>
                          <a:pt x="3361" y="529"/>
                        </a:lnTo>
                        <a:lnTo>
                          <a:pt x="3343" y="523"/>
                        </a:lnTo>
                        <a:lnTo>
                          <a:pt x="3327" y="514"/>
                        </a:lnTo>
                        <a:lnTo>
                          <a:pt x="3312" y="507"/>
                        </a:lnTo>
                        <a:lnTo>
                          <a:pt x="3288" y="601"/>
                        </a:lnTo>
                        <a:close/>
                        <a:moveTo>
                          <a:pt x="3188" y="263"/>
                        </a:moveTo>
                        <a:lnTo>
                          <a:pt x="2955" y="263"/>
                        </a:lnTo>
                        <a:lnTo>
                          <a:pt x="2955" y="104"/>
                        </a:lnTo>
                        <a:lnTo>
                          <a:pt x="3202" y="104"/>
                        </a:lnTo>
                        <a:lnTo>
                          <a:pt x="3202" y="10"/>
                        </a:lnTo>
                        <a:lnTo>
                          <a:pt x="2841" y="10"/>
                        </a:lnTo>
                        <a:lnTo>
                          <a:pt x="2841" y="631"/>
                        </a:lnTo>
                        <a:lnTo>
                          <a:pt x="3216" y="631"/>
                        </a:lnTo>
                        <a:lnTo>
                          <a:pt x="3216" y="537"/>
                        </a:lnTo>
                        <a:lnTo>
                          <a:pt x="2955" y="537"/>
                        </a:lnTo>
                        <a:lnTo>
                          <a:pt x="2955" y="355"/>
                        </a:lnTo>
                        <a:lnTo>
                          <a:pt x="3188" y="355"/>
                        </a:lnTo>
                        <a:lnTo>
                          <a:pt x="3188" y="263"/>
                        </a:lnTo>
                        <a:close/>
                        <a:moveTo>
                          <a:pt x="2727" y="523"/>
                        </a:moveTo>
                        <a:lnTo>
                          <a:pt x="2714" y="528"/>
                        </a:lnTo>
                        <a:lnTo>
                          <a:pt x="2701" y="532"/>
                        </a:lnTo>
                        <a:lnTo>
                          <a:pt x="2687" y="536"/>
                        </a:lnTo>
                        <a:lnTo>
                          <a:pt x="2671" y="539"/>
                        </a:lnTo>
                        <a:lnTo>
                          <a:pt x="2655" y="542"/>
                        </a:lnTo>
                        <a:lnTo>
                          <a:pt x="2637" y="544"/>
                        </a:lnTo>
                        <a:lnTo>
                          <a:pt x="2621" y="545"/>
                        </a:lnTo>
                        <a:lnTo>
                          <a:pt x="2604" y="545"/>
                        </a:lnTo>
                        <a:lnTo>
                          <a:pt x="2590" y="545"/>
                        </a:lnTo>
                        <a:lnTo>
                          <a:pt x="2579" y="544"/>
                        </a:lnTo>
                        <a:lnTo>
                          <a:pt x="2567" y="543"/>
                        </a:lnTo>
                        <a:lnTo>
                          <a:pt x="2555" y="541"/>
                        </a:lnTo>
                        <a:lnTo>
                          <a:pt x="2544" y="539"/>
                        </a:lnTo>
                        <a:lnTo>
                          <a:pt x="2533" y="537"/>
                        </a:lnTo>
                        <a:lnTo>
                          <a:pt x="2522" y="534"/>
                        </a:lnTo>
                        <a:lnTo>
                          <a:pt x="2512" y="530"/>
                        </a:lnTo>
                        <a:lnTo>
                          <a:pt x="2502" y="526"/>
                        </a:lnTo>
                        <a:lnTo>
                          <a:pt x="2493" y="522"/>
                        </a:lnTo>
                        <a:lnTo>
                          <a:pt x="2483" y="516"/>
                        </a:lnTo>
                        <a:lnTo>
                          <a:pt x="2475" y="511"/>
                        </a:lnTo>
                        <a:lnTo>
                          <a:pt x="2467" y="505"/>
                        </a:lnTo>
                        <a:lnTo>
                          <a:pt x="2459" y="499"/>
                        </a:lnTo>
                        <a:lnTo>
                          <a:pt x="2451" y="492"/>
                        </a:lnTo>
                        <a:lnTo>
                          <a:pt x="2444" y="486"/>
                        </a:lnTo>
                        <a:lnTo>
                          <a:pt x="2437" y="477"/>
                        </a:lnTo>
                        <a:lnTo>
                          <a:pt x="2431" y="470"/>
                        </a:lnTo>
                        <a:lnTo>
                          <a:pt x="2426" y="462"/>
                        </a:lnTo>
                        <a:lnTo>
                          <a:pt x="2420" y="453"/>
                        </a:lnTo>
                        <a:lnTo>
                          <a:pt x="2414" y="443"/>
                        </a:lnTo>
                        <a:lnTo>
                          <a:pt x="2410" y="434"/>
                        </a:lnTo>
                        <a:lnTo>
                          <a:pt x="2406" y="425"/>
                        </a:lnTo>
                        <a:lnTo>
                          <a:pt x="2402" y="415"/>
                        </a:lnTo>
                        <a:lnTo>
                          <a:pt x="2396" y="393"/>
                        </a:lnTo>
                        <a:lnTo>
                          <a:pt x="2391" y="371"/>
                        </a:lnTo>
                        <a:lnTo>
                          <a:pt x="2389" y="347"/>
                        </a:lnTo>
                        <a:lnTo>
                          <a:pt x="2388" y="322"/>
                        </a:lnTo>
                        <a:lnTo>
                          <a:pt x="2388" y="309"/>
                        </a:lnTo>
                        <a:lnTo>
                          <a:pt x="2389" y="295"/>
                        </a:lnTo>
                        <a:lnTo>
                          <a:pt x="2390" y="282"/>
                        </a:lnTo>
                        <a:lnTo>
                          <a:pt x="2392" y="270"/>
                        </a:lnTo>
                        <a:lnTo>
                          <a:pt x="2394" y="257"/>
                        </a:lnTo>
                        <a:lnTo>
                          <a:pt x="2397" y="246"/>
                        </a:lnTo>
                        <a:lnTo>
                          <a:pt x="2400" y="235"/>
                        </a:lnTo>
                        <a:lnTo>
                          <a:pt x="2403" y="223"/>
                        </a:lnTo>
                        <a:lnTo>
                          <a:pt x="2408" y="213"/>
                        </a:lnTo>
                        <a:lnTo>
                          <a:pt x="2412" y="203"/>
                        </a:lnTo>
                        <a:lnTo>
                          <a:pt x="2418" y="193"/>
                        </a:lnTo>
                        <a:lnTo>
                          <a:pt x="2423" y="184"/>
                        </a:lnTo>
                        <a:lnTo>
                          <a:pt x="2429" y="176"/>
                        </a:lnTo>
                        <a:lnTo>
                          <a:pt x="2435" y="168"/>
                        </a:lnTo>
                        <a:lnTo>
                          <a:pt x="2441" y="159"/>
                        </a:lnTo>
                        <a:lnTo>
                          <a:pt x="2448" y="152"/>
                        </a:lnTo>
                        <a:lnTo>
                          <a:pt x="2457" y="145"/>
                        </a:lnTo>
                        <a:lnTo>
                          <a:pt x="2464" y="139"/>
                        </a:lnTo>
                        <a:lnTo>
                          <a:pt x="2472" y="133"/>
                        </a:lnTo>
                        <a:lnTo>
                          <a:pt x="2480" y="127"/>
                        </a:lnTo>
                        <a:lnTo>
                          <a:pt x="2489" y="121"/>
                        </a:lnTo>
                        <a:lnTo>
                          <a:pt x="2499" y="117"/>
                        </a:lnTo>
                        <a:lnTo>
                          <a:pt x="2508" y="112"/>
                        </a:lnTo>
                        <a:lnTo>
                          <a:pt x="2517" y="109"/>
                        </a:lnTo>
                        <a:lnTo>
                          <a:pt x="2538" y="102"/>
                        </a:lnTo>
                        <a:lnTo>
                          <a:pt x="2559" y="98"/>
                        </a:lnTo>
                        <a:lnTo>
                          <a:pt x="2582" y="95"/>
                        </a:lnTo>
                        <a:lnTo>
                          <a:pt x="2605" y="94"/>
                        </a:lnTo>
                        <a:lnTo>
                          <a:pt x="2623" y="95"/>
                        </a:lnTo>
                        <a:lnTo>
                          <a:pt x="2641" y="96"/>
                        </a:lnTo>
                        <a:lnTo>
                          <a:pt x="2658" y="98"/>
                        </a:lnTo>
                        <a:lnTo>
                          <a:pt x="2673" y="101"/>
                        </a:lnTo>
                        <a:lnTo>
                          <a:pt x="2688" y="105"/>
                        </a:lnTo>
                        <a:lnTo>
                          <a:pt x="2701" y="109"/>
                        </a:lnTo>
                        <a:lnTo>
                          <a:pt x="2714" y="113"/>
                        </a:lnTo>
                        <a:lnTo>
                          <a:pt x="2726" y="118"/>
                        </a:lnTo>
                        <a:lnTo>
                          <a:pt x="2750" y="28"/>
                        </a:lnTo>
                        <a:lnTo>
                          <a:pt x="2740" y="24"/>
                        </a:lnTo>
                        <a:lnTo>
                          <a:pt x="2728" y="19"/>
                        </a:lnTo>
                        <a:lnTo>
                          <a:pt x="2712" y="13"/>
                        </a:lnTo>
                        <a:lnTo>
                          <a:pt x="2695" y="9"/>
                        </a:lnTo>
                        <a:lnTo>
                          <a:pt x="2674" y="6"/>
                        </a:lnTo>
                        <a:lnTo>
                          <a:pt x="2652" y="3"/>
                        </a:lnTo>
                        <a:lnTo>
                          <a:pt x="2627" y="1"/>
                        </a:lnTo>
                        <a:lnTo>
                          <a:pt x="2600" y="0"/>
                        </a:lnTo>
                        <a:lnTo>
                          <a:pt x="2583" y="1"/>
                        </a:lnTo>
                        <a:lnTo>
                          <a:pt x="2566" y="2"/>
                        </a:lnTo>
                        <a:lnTo>
                          <a:pt x="2548" y="4"/>
                        </a:lnTo>
                        <a:lnTo>
                          <a:pt x="2532" y="6"/>
                        </a:lnTo>
                        <a:lnTo>
                          <a:pt x="2515" y="9"/>
                        </a:lnTo>
                        <a:lnTo>
                          <a:pt x="2499" y="13"/>
                        </a:lnTo>
                        <a:lnTo>
                          <a:pt x="2483" y="17"/>
                        </a:lnTo>
                        <a:lnTo>
                          <a:pt x="2468" y="23"/>
                        </a:lnTo>
                        <a:lnTo>
                          <a:pt x="2454" y="29"/>
                        </a:lnTo>
                        <a:lnTo>
                          <a:pt x="2439" y="35"/>
                        </a:lnTo>
                        <a:lnTo>
                          <a:pt x="2426" y="42"/>
                        </a:lnTo>
                        <a:lnTo>
                          <a:pt x="2411" y="50"/>
                        </a:lnTo>
                        <a:lnTo>
                          <a:pt x="2399" y="59"/>
                        </a:lnTo>
                        <a:lnTo>
                          <a:pt x="2387" y="68"/>
                        </a:lnTo>
                        <a:lnTo>
                          <a:pt x="2374" y="77"/>
                        </a:lnTo>
                        <a:lnTo>
                          <a:pt x="2363" y="87"/>
                        </a:lnTo>
                        <a:lnTo>
                          <a:pt x="2352" y="99"/>
                        </a:lnTo>
                        <a:lnTo>
                          <a:pt x="2342" y="110"/>
                        </a:lnTo>
                        <a:lnTo>
                          <a:pt x="2332" y="122"/>
                        </a:lnTo>
                        <a:lnTo>
                          <a:pt x="2323" y="135"/>
                        </a:lnTo>
                        <a:lnTo>
                          <a:pt x="2315" y="148"/>
                        </a:lnTo>
                        <a:lnTo>
                          <a:pt x="2307" y="162"/>
                        </a:lnTo>
                        <a:lnTo>
                          <a:pt x="2300" y="176"/>
                        </a:lnTo>
                        <a:lnTo>
                          <a:pt x="2293" y="190"/>
                        </a:lnTo>
                        <a:lnTo>
                          <a:pt x="2288" y="206"/>
                        </a:lnTo>
                        <a:lnTo>
                          <a:pt x="2283" y="222"/>
                        </a:lnTo>
                        <a:lnTo>
                          <a:pt x="2278" y="239"/>
                        </a:lnTo>
                        <a:lnTo>
                          <a:pt x="2275" y="255"/>
                        </a:lnTo>
                        <a:lnTo>
                          <a:pt x="2272" y="273"/>
                        </a:lnTo>
                        <a:lnTo>
                          <a:pt x="2270" y="290"/>
                        </a:lnTo>
                        <a:lnTo>
                          <a:pt x="2269" y="309"/>
                        </a:lnTo>
                        <a:lnTo>
                          <a:pt x="2269" y="328"/>
                        </a:lnTo>
                        <a:lnTo>
                          <a:pt x="2269" y="346"/>
                        </a:lnTo>
                        <a:lnTo>
                          <a:pt x="2270" y="362"/>
                        </a:lnTo>
                        <a:lnTo>
                          <a:pt x="2272" y="380"/>
                        </a:lnTo>
                        <a:lnTo>
                          <a:pt x="2274" y="395"/>
                        </a:lnTo>
                        <a:lnTo>
                          <a:pt x="2277" y="412"/>
                        </a:lnTo>
                        <a:lnTo>
                          <a:pt x="2281" y="427"/>
                        </a:lnTo>
                        <a:lnTo>
                          <a:pt x="2285" y="441"/>
                        </a:lnTo>
                        <a:lnTo>
                          <a:pt x="2290" y="457"/>
                        </a:lnTo>
                        <a:lnTo>
                          <a:pt x="2295" y="470"/>
                        </a:lnTo>
                        <a:lnTo>
                          <a:pt x="2302" y="484"/>
                        </a:lnTo>
                        <a:lnTo>
                          <a:pt x="2309" y="497"/>
                        </a:lnTo>
                        <a:lnTo>
                          <a:pt x="2317" y="509"/>
                        </a:lnTo>
                        <a:lnTo>
                          <a:pt x="2325" y="522"/>
                        </a:lnTo>
                        <a:lnTo>
                          <a:pt x="2333" y="534"/>
                        </a:lnTo>
                        <a:lnTo>
                          <a:pt x="2343" y="544"/>
                        </a:lnTo>
                        <a:lnTo>
                          <a:pt x="2353" y="555"/>
                        </a:lnTo>
                        <a:lnTo>
                          <a:pt x="2363" y="565"/>
                        </a:lnTo>
                        <a:lnTo>
                          <a:pt x="2374" y="574"/>
                        </a:lnTo>
                        <a:lnTo>
                          <a:pt x="2386" y="583"/>
                        </a:lnTo>
                        <a:lnTo>
                          <a:pt x="2398" y="592"/>
                        </a:lnTo>
                        <a:lnTo>
                          <a:pt x="2411" y="599"/>
                        </a:lnTo>
                        <a:lnTo>
                          <a:pt x="2424" y="606"/>
                        </a:lnTo>
                        <a:lnTo>
                          <a:pt x="2438" y="612"/>
                        </a:lnTo>
                        <a:lnTo>
                          <a:pt x="2452" y="618"/>
                        </a:lnTo>
                        <a:lnTo>
                          <a:pt x="2467" y="623"/>
                        </a:lnTo>
                        <a:lnTo>
                          <a:pt x="2482" y="628"/>
                        </a:lnTo>
                        <a:lnTo>
                          <a:pt x="2499" y="632"/>
                        </a:lnTo>
                        <a:lnTo>
                          <a:pt x="2515" y="635"/>
                        </a:lnTo>
                        <a:lnTo>
                          <a:pt x="2532" y="637"/>
                        </a:lnTo>
                        <a:lnTo>
                          <a:pt x="2549" y="639"/>
                        </a:lnTo>
                        <a:lnTo>
                          <a:pt x="2567" y="640"/>
                        </a:lnTo>
                        <a:lnTo>
                          <a:pt x="2585" y="641"/>
                        </a:lnTo>
                        <a:lnTo>
                          <a:pt x="2612" y="640"/>
                        </a:lnTo>
                        <a:lnTo>
                          <a:pt x="2637" y="638"/>
                        </a:lnTo>
                        <a:lnTo>
                          <a:pt x="2661" y="635"/>
                        </a:lnTo>
                        <a:lnTo>
                          <a:pt x="2684" y="632"/>
                        </a:lnTo>
                        <a:lnTo>
                          <a:pt x="2702" y="628"/>
                        </a:lnTo>
                        <a:lnTo>
                          <a:pt x="2720" y="622"/>
                        </a:lnTo>
                        <a:lnTo>
                          <a:pt x="2734" y="617"/>
                        </a:lnTo>
                        <a:lnTo>
                          <a:pt x="2745" y="612"/>
                        </a:lnTo>
                        <a:lnTo>
                          <a:pt x="2727" y="523"/>
                        </a:lnTo>
                        <a:close/>
                        <a:moveTo>
                          <a:pt x="2058" y="10"/>
                        </a:moveTo>
                        <a:lnTo>
                          <a:pt x="2058" y="631"/>
                        </a:lnTo>
                        <a:lnTo>
                          <a:pt x="2171" y="631"/>
                        </a:lnTo>
                        <a:lnTo>
                          <a:pt x="2171" y="10"/>
                        </a:lnTo>
                        <a:lnTo>
                          <a:pt x="2058" y="10"/>
                        </a:lnTo>
                        <a:close/>
                        <a:moveTo>
                          <a:pt x="1776" y="631"/>
                        </a:moveTo>
                        <a:lnTo>
                          <a:pt x="1991" y="10"/>
                        </a:lnTo>
                        <a:lnTo>
                          <a:pt x="1871" y="10"/>
                        </a:lnTo>
                        <a:lnTo>
                          <a:pt x="1780" y="294"/>
                        </a:lnTo>
                        <a:lnTo>
                          <a:pt x="1771" y="322"/>
                        </a:lnTo>
                        <a:lnTo>
                          <a:pt x="1762" y="351"/>
                        </a:lnTo>
                        <a:lnTo>
                          <a:pt x="1754" y="379"/>
                        </a:lnTo>
                        <a:lnTo>
                          <a:pt x="1746" y="407"/>
                        </a:lnTo>
                        <a:lnTo>
                          <a:pt x="1738" y="435"/>
                        </a:lnTo>
                        <a:lnTo>
                          <a:pt x="1730" y="463"/>
                        </a:lnTo>
                        <a:lnTo>
                          <a:pt x="1724" y="491"/>
                        </a:lnTo>
                        <a:lnTo>
                          <a:pt x="1717" y="518"/>
                        </a:lnTo>
                        <a:lnTo>
                          <a:pt x="1715" y="518"/>
                        </a:lnTo>
                        <a:lnTo>
                          <a:pt x="1709" y="491"/>
                        </a:lnTo>
                        <a:lnTo>
                          <a:pt x="1702" y="462"/>
                        </a:lnTo>
                        <a:lnTo>
                          <a:pt x="1695" y="434"/>
                        </a:lnTo>
                        <a:lnTo>
                          <a:pt x="1688" y="406"/>
                        </a:lnTo>
                        <a:lnTo>
                          <a:pt x="1680" y="379"/>
                        </a:lnTo>
                        <a:lnTo>
                          <a:pt x="1672" y="350"/>
                        </a:lnTo>
                        <a:lnTo>
                          <a:pt x="1663" y="321"/>
                        </a:lnTo>
                        <a:lnTo>
                          <a:pt x="1654" y="292"/>
                        </a:lnTo>
                        <a:lnTo>
                          <a:pt x="1570" y="10"/>
                        </a:lnTo>
                        <a:lnTo>
                          <a:pt x="1447" y="10"/>
                        </a:lnTo>
                        <a:lnTo>
                          <a:pt x="1647" y="631"/>
                        </a:lnTo>
                        <a:lnTo>
                          <a:pt x="1776" y="631"/>
                        </a:lnTo>
                        <a:close/>
                        <a:moveTo>
                          <a:pt x="1090" y="97"/>
                        </a:moveTo>
                        <a:lnTo>
                          <a:pt x="1101" y="95"/>
                        </a:lnTo>
                        <a:lnTo>
                          <a:pt x="1117" y="93"/>
                        </a:lnTo>
                        <a:lnTo>
                          <a:pt x="1136" y="92"/>
                        </a:lnTo>
                        <a:lnTo>
                          <a:pt x="1161" y="91"/>
                        </a:lnTo>
                        <a:lnTo>
                          <a:pt x="1174" y="92"/>
                        </a:lnTo>
                        <a:lnTo>
                          <a:pt x="1187" y="93"/>
                        </a:lnTo>
                        <a:lnTo>
                          <a:pt x="1199" y="95"/>
                        </a:lnTo>
                        <a:lnTo>
                          <a:pt x="1210" y="97"/>
                        </a:lnTo>
                        <a:lnTo>
                          <a:pt x="1222" y="100"/>
                        </a:lnTo>
                        <a:lnTo>
                          <a:pt x="1231" y="105"/>
                        </a:lnTo>
                        <a:lnTo>
                          <a:pt x="1240" y="109"/>
                        </a:lnTo>
                        <a:lnTo>
                          <a:pt x="1248" y="115"/>
                        </a:lnTo>
                        <a:lnTo>
                          <a:pt x="1256" y="121"/>
                        </a:lnTo>
                        <a:lnTo>
                          <a:pt x="1263" y="130"/>
                        </a:lnTo>
                        <a:lnTo>
                          <a:pt x="1268" y="137"/>
                        </a:lnTo>
                        <a:lnTo>
                          <a:pt x="1273" y="146"/>
                        </a:lnTo>
                        <a:lnTo>
                          <a:pt x="1277" y="156"/>
                        </a:lnTo>
                        <a:lnTo>
                          <a:pt x="1279" y="167"/>
                        </a:lnTo>
                        <a:lnTo>
                          <a:pt x="1281" y="178"/>
                        </a:lnTo>
                        <a:lnTo>
                          <a:pt x="1281" y="190"/>
                        </a:lnTo>
                        <a:lnTo>
                          <a:pt x="1281" y="202"/>
                        </a:lnTo>
                        <a:lnTo>
                          <a:pt x="1279" y="212"/>
                        </a:lnTo>
                        <a:lnTo>
                          <a:pt x="1277" y="222"/>
                        </a:lnTo>
                        <a:lnTo>
                          <a:pt x="1273" y="232"/>
                        </a:lnTo>
                        <a:lnTo>
                          <a:pt x="1268" y="242"/>
                        </a:lnTo>
                        <a:lnTo>
                          <a:pt x="1263" y="250"/>
                        </a:lnTo>
                        <a:lnTo>
                          <a:pt x="1255" y="257"/>
                        </a:lnTo>
                        <a:lnTo>
                          <a:pt x="1248" y="264"/>
                        </a:lnTo>
                        <a:lnTo>
                          <a:pt x="1240" y="271"/>
                        </a:lnTo>
                        <a:lnTo>
                          <a:pt x="1231" y="277"/>
                        </a:lnTo>
                        <a:lnTo>
                          <a:pt x="1221" y="281"/>
                        </a:lnTo>
                        <a:lnTo>
                          <a:pt x="1209" y="285"/>
                        </a:lnTo>
                        <a:lnTo>
                          <a:pt x="1197" y="288"/>
                        </a:lnTo>
                        <a:lnTo>
                          <a:pt x="1185" y="291"/>
                        </a:lnTo>
                        <a:lnTo>
                          <a:pt x="1171" y="292"/>
                        </a:lnTo>
                        <a:lnTo>
                          <a:pt x="1158" y="292"/>
                        </a:lnTo>
                        <a:lnTo>
                          <a:pt x="1090" y="292"/>
                        </a:lnTo>
                        <a:lnTo>
                          <a:pt x="1090" y="97"/>
                        </a:lnTo>
                        <a:close/>
                        <a:moveTo>
                          <a:pt x="978" y="631"/>
                        </a:moveTo>
                        <a:lnTo>
                          <a:pt x="1090" y="631"/>
                        </a:lnTo>
                        <a:lnTo>
                          <a:pt x="1090" y="375"/>
                        </a:lnTo>
                        <a:lnTo>
                          <a:pt x="1148" y="375"/>
                        </a:lnTo>
                        <a:lnTo>
                          <a:pt x="1159" y="377"/>
                        </a:lnTo>
                        <a:lnTo>
                          <a:pt x="1170" y="378"/>
                        </a:lnTo>
                        <a:lnTo>
                          <a:pt x="1180" y="380"/>
                        </a:lnTo>
                        <a:lnTo>
                          <a:pt x="1190" y="382"/>
                        </a:lnTo>
                        <a:lnTo>
                          <a:pt x="1198" y="385"/>
                        </a:lnTo>
                        <a:lnTo>
                          <a:pt x="1206" y="389"/>
                        </a:lnTo>
                        <a:lnTo>
                          <a:pt x="1213" y="394"/>
                        </a:lnTo>
                        <a:lnTo>
                          <a:pt x="1221" y="400"/>
                        </a:lnTo>
                        <a:lnTo>
                          <a:pt x="1227" y="407"/>
                        </a:lnTo>
                        <a:lnTo>
                          <a:pt x="1233" y="415"/>
                        </a:lnTo>
                        <a:lnTo>
                          <a:pt x="1238" y="424"/>
                        </a:lnTo>
                        <a:lnTo>
                          <a:pt x="1243" y="433"/>
                        </a:lnTo>
                        <a:lnTo>
                          <a:pt x="1247" y="444"/>
                        </a:lnTo>
                        <a:lnTo>
                          <a:pt x="1251" y="457"/>
                        </a:lnTo>
                        <a:lnTo>
                          <a:pt x="1255" y="470"/>
                        </a:lnTo>
                        <a:lnTo>
                          <a:pt x="1259" y="485"/>
                        </a:lnTo>
                        <a:lnTo>
                          <a:pt x="1272" y="537"/>
                        </a:lnTo>
                        <a:lnTo>
                          <a:pt x="1283" y="579"/>
                        </a:lnTo>
                        <a:lnTo>
                          <a:pt x="1288" y="597"/>
                        </a:lnTo>
                        <a:lnTo>
                          <a:pt x="1292" y="611"/>
                        </a:lnTo>
                        <a:lnTo>
                          <a:pt x="1297" y="622"/>
                        </a:lnTo>
                        <a:lnTo>
                          <a:pt x="1301" y="631"/>
                        </a:lnTo>
                        <a:lnTo>
                          <a:pt x="1417" y="631"/>
                        </a:lnTo>
                        <a:lnTo>
                          <a:pt x="1413" y="619"/>
                        </a:lnTo>
                        <a:lnTo>
                          <a:pt x="1406" y="605"/>
                        </a:lnTo>
                        <a:lnTo>
                          <a:pt x="1401" y="585"/>
                        </a:lnTo>
                        <a:lnTo>
                          <a:pt x="1395" y="565"/>
                        </a:lnTo>
                        <a:lnTo>
                          <a:pt x="1389" y="540"/>
                        </a:lnTo>
                        <a:lnTo>
                          <a:pt x="1382" y="514"/>
                        </a:lnTo>
                        <a:lnTo>
                          <a:pt x="1376" y="487"/>
                        </a:lnTo>
                        <a:lnTo>
                          <a:pt x="1368" y="458"/>
                        </a:lnTo>
                        <a:lnTo>
                          <a:pt x="1362" y="436"/>
                        </a:lnTo>
                        <a:lnTo>
                          <a:pt x="1354" y="416"/>
                        </a:lnTo>
                        <a:lnTo>
                          <a:pt x="1346" y="398"/>
                        </a:lnTo>
                        <a:lnTo>
                          <a:pt x="1336" y="382"/>
                        </a:lnTo>
                        <a:lnTo>
                          <a:pt x="1330" y="374"/>
                        </a:lnTo>
                        <a:lnTo>
                          <a:pt x="1324" y="367"/>
                        </a:lnTo>
                        <a:lnTo>
                          <a:pt x="1318" y="361"/>
                        </a:lnTo>
                        <a:lnTo>
                          <a:pt x="1312" y="355"/>
                        </a:lnTo>
                        <a:lnTo>
                          <a:pt x="1305" y="350"/>
                        </a:lnTo>
                        <a:lnTo>
                          <a:pt x="1298" y="346"/>
                        </a:lnTo>
                        <a:lnTo>
                          <a:pt x="1290" y="342"/>
                        </a:lnTo>
                        <a:lnTo>
                          <a:pt x="1282" y="337"/>
                        </a:lnTo>
                        <a:lnTo>
                          <a:pt x="1282" y="335"/>
                        </a:lnTo>
                        <a:lnTo>
                          <a:pt x="1292" y="330"/>
                        </a:lnTo>
                        <a:lnTo>
                          <a:pt x="1304" y="326"/>
                        </a:lnTo>
                        <a:lnTo>
                          <a:pt x="1314" y="320"/>
                        </a:lnTo>
                        <a:lnTo>
                          <a:pt x="1324" y="314"/>
                        </a:lnTo>
                        <a:lnTo>
                          <a:pt x="1334" y="306"/>
                        </a:lnTo>
                        <a:lnTo>
                          <a:pt x="1343" y="298"/>
                        </a:lnTo>
                        <a:lnTo>
                          <a:pt x="1352" y="289"/>
                        </a:lnTo>
                        <a:lnTo>
                          <a:pt x="1360" y="280"/>
                        </a:lnTo>
                        <a:lnTo>
                          <a:pt x="1367" y="270"/>
                        </a:lnTo>
                        <a:lnTo>
                          <a:pt x="1374" y="258"/>
                        </a:lnTo>
                        <a:lnTo>
                          <a:pt x="1380" y="247"/>
                        </a:lnTo>
                        <a:lnTo>
                          <a:pt x="1385" y="235"/>
                        </a:lnTo>
                        <a:lnTo>
                          <a:pt x="1389" y="222"/>
                        </a:lnTo>
                        <a:lnTo>
                          <a:pt x="1392" y="209"/>
                        </a:lnTo>
                        <a:lnTo>
                          <a:pt x="1394" y="194"/>
                        </a:lnTo>
                        <a:lnTo>
                          <a:pt x="1394" y="180"/>
                        </a:lnTo>
                        <a:lnTo>
                          <a:pt x="1393" y="160"/>
                        </a:lnTo>
                        <a:lnTo>
                          <a:pt x="1391" y="142"/>
                        </a:lnTo>
                        <a:lnTo>
                          <a:pt x="1386" y="124"/>
                        </a:lnTo>
                        <a:lnTo>
                          <a:pt x="1381" y="108"/>
                        </a:lnTo>
                        <a:lnTo>
                          <a:pt x="1373" y="94"/>
                        </a:lnTo>
                        <a:lnTo>
                          <a:pt x="1363" y="79"/>
                        </a:lnTo>
                        <a:lnTo>
                          <a:pt x="1353" y="67"/>
                        </a:lnTo>
                        <a:lnTo>
                          <a:pt x="1341" y="56"/>
                        </a:lnTo>
                        <a:lnTo>
                          <a:pt x="1333" y="49"/>
                        </a:lnTo>
                        <a:lnTo>
                          <a:pt x="1324" y="43"/>
                        </a:lnTo>
                        <a:lnTo>
                          <a:pt x="1315" y="38"/>
                        </a:lnTo>
                        <a:lnTo>
                          <a:pt x="1306" y="33"/>
                        </a:lnTo>
                        <a:lnTo>
                          <a:pt x="1296" y="28"/>
                        </a:lnTo>
                        <a:lnTo>
                          <a:pt x="1285" y="24"/>
                        </a:lnTo>
                        <a:lnTo>
                          <a:pt x="1275" y="21"/>
                        </a:lnTo>
                        <a:lnTo>
                          <a:pt x="1263" y="17"/>
                        </a:lnTo>
                        <a:lnTo>
                          <a:pt x="1238" y="12"/>
                        </a:lnTo>
                        <a:lnTo>
                          <a:pt x="1211" y="8"/>
                        </a:lnTo>
                        <a:lnTo>
                          <a:pt x="1181" y="6"/>
                        </a:lnTo>
                        <a:lnTo>
                          <a:pt x="1150" y="5"/>
                        </a:lnTo>
                        <a:lnTo>
                          <a:pt x="1125" y="5"/>
                        </a:lnTo>
                        <a:lnTo>
                          <a:pt x="1101" y="6"/>
                        </a:lnTo>
                        <a:lnTo>
                          <a:pt x="1078" y="7"/>
                        </a:lnTo>
                        <a:lnTo>
                          <a:pt x="1055" y="9"/>
                        </a:lnTo>
                        <a:lnTo>
                          <a:pt x="1034" y="11"/>
                        </a:lnTo>
                        <a:lnTo>
                          <a:pt x="1014" y="13"/>
                        </a:lnTo>
                        <a:lnTo>
                          <a:pt x="995" y="15"/>
                        </a:lnTo>
                        <a:lnTo>
                          <a:pt x="978" y="19"/>
                        </a:lnTo>
                        <a:lnTo>
                          <a:pt x="978" y="631"/>
                        </a:lnTo>
                        <a:close/>
                        <a:moveTo>
                          <a:pt x="852" y="263"/>
                        </a:moveTo>
                        <a:lnTo>
                          <a:pt x="617" y="263"/>
                        </a:lnTo>
                        <a:lnTo>
                          <a:pt x="617" y="104"/>
                        </a:lnTo>
                        <a:lnTo>
                          <a:pt x="865" y="104"/>
                        </a:lnTo>
                        <a:lnTo>
                          <a:pt x="865" y="10"/>
                        </a:lnTo>
                        <a:lnTo>
                          <a:pt x="504" y="10"/>
                        </a:lnTo>
                        <a:lnTo>
                          <a:pt x="504" y="631"/>
                        </a:lnTo>
                        <a:lnTo>
                          <a:pt x="879" y="631"/>
                        </a:lnTo>
                        <a:lnTo>
                          <a:pt x="879" y="537"/>
                        </a:lnTo>
                        <a:lnTo>
                          <a:pt x="617" y="537"/>
                        </a:lnTo>
                        <a:lnTo>
                          <a:pt x="617" y="355"/>
                        </a:lnTo>
                        <a:lnTo>
                          <a:pt x="852" y="355"/>
                        </a:lnTo>
                        <a:lnTo>
                          <a:pt x="852" y="263"/>
                        </a:lnTo>
                        <a:close/>
                        <a:moveTo>
                          <a:pt x="0" y="601"/>
                        </a:moveTo>
                        <a:lnTo>
                          <a:pt x="14" y="609"/>
                        </a:lnTo>
                        <a:lnTo>
                          <a:pt x="32" y="616"/>
                        </a:lnTo>
                        <a:lnTo>
                          <a:pt x="50" y="622"/>
                        </a:lnTo>
                        <a:lnTo>
                          <a:pt x="72" y="629"/>
                        </a:lnTo>
                        <a:lnTo>
                          <a:pt x="94" y="634"/>
                        </a:lnTo>
                        <a:lnTo>
                          <a:pt x="118" y="637"/>
                        </a:lnTo>
                        <a:lnTo>
                          <a:pt x="143" y="640"/>
                        </a:lnTo>
                        <a:lnTo>
                          <a:pt x="167" y="641"/>
                        </a:lnTo>
                        <a:lnTo>
                          <a:pt x="196" y="640"/>
                        </a:lnTo>
                        <a:lnTo>
                          <a:pt x="224" y="637"/>
                        </a:lnTo>
                        <a:lnTo>
                          <a:pt x="236" y="635"/>
                        </a:lnTo>
                        <a:lnTo>
                          <a:pt x="248" y="632"/>
                        </a:lnTo>
                        <a:lnTo>
                          <a:pt x="261" y="629"/>
                        </a:lnTo>
                        <a:lnTo>
                          <a:pt x="272" y="625"/>
                        </a:lnTo>
                        <a:lnTo>
                          <a:pt x="282" y="621"/>
                        </a:lnTo>
                        <a:lnTo>
                          <a:pt x="293" y="617"/>
                        </a:lnTo>
                        <a:lnTo>
                          <a:pt x="303" y="613"/>
                        </a:lnTo>
                        <a:lnTo>
                          <a:pt x="312" y="608"/>
                        </a:lnTo>
                        <a:lnTo>
                          <a:pt x="321" y="603"/>
                        </a:lnTo>
                        <a:lnTo>
                          <a:pt x="330" y="597"/>
                        </a:lnTo>
                        <a:lnTo>
                          <a:pt x="338" y="591"/>
                        </a:lnTo>
                        <a:lnTo>
                          <a:pt x="345" y="584"/>
                        </a:lnTo>
                        <a:lnTo>
                          <a:pt x="352" y="578"/>
                        </a:lnTo>
                        <a:lnTo>
                          <a:pt x="358" y="571"/>
                        </a:lnTo>
                        <a:lnTo>
                          <a:pt x="365" y="564"/>
                        </a:lnTo>
                        <a:lnTo>
                          <a:pt x="371" y="557"/>
                        </a:lnTo>
                        <a:lnTo>
                          <a:pt x="380" y="541"/>
                        </a:lnTo>
                        <a:lnTo>
                          <a:pt x="388" y="526"/>
                        </a:lnTo>
                        <a:lnTo>
                          <a:pt x="394" y="508"/>
                        </a:lnTo>
                        <a:lnTo>
                          <a:pt x="400" y="491"/>
                        </a:lnTo>
                        <a:lnTo>
                          <a:pt x="402" y="472"/>
                        </a:lnTo>
                        <a:lnTo>
                          <a:pt x="403" y="454"/>
                        </a:lnTo>
                        <a:lnTo>
                          <a:pt x="402" y="437"/>
                        </a:lnTo>
                        <a:lnTo>
                          <a:pt x="401" y="422"/>
                        </a:lnTo>
                        <a:lnTo>
                          <a:pt x="397" y="407"/>
                        </a:lnTo>
                        <a:lnTo>
                          <a:pt x="393" y="393"/>
                        </a:lnTo>
                        <a:lnTo>
                          <a:pt x="387" y="380"/>
                        </a:lnTo>
                        <a:lnTo>
                          <a:pt x="381" y="367"/>
                        </a:lnTo>
                        <a:lnTo>
                          <a:pt x="373" y="355"/>
                        </a:lnTo>
                        <a:lnTo>
                          <a:pt x="364" y="344"/>
                        </a:lnTo>
                        <a:lnTo>
                          <a:pt x="353" y="332"/>
                        </a:lnTo>
                        <a:lnTo>
                          <a:pt x="341" y="322"/>
                        </a:lnTo>
                        <a:lnTo>
                          <a:pt x="328" y="313"/>
                        </a:lnTo>
                        <a:lnTo>
                          <a:pt x="313" y="303"/>
                        </a:lnTo>
                        <a:lnTo>
                          <a:pt x="298" y="294"/>
                        </a:lnTo>
                        <a:lnTo>
                          <a:pt x="281" y="286"/>
                        </a:lnTo>
                        <a:lnTo>
                          <a:pt x="263" y="278"/>
                        </a:lnTo>
                        <a:lnTo>
                          <a:pt x="243" y="270"/>
                        </a:lnTo>
                        <a:lnTo>
                          <a:pt x="215" y="258"/>
                        </a:lnTo>
                        <a:lnTo>
                          <a:pt x="190" y="247"/>
                        </a:lnTo>
                        <a:lnTo>
                          <a:pt x="179" y="242"/>
                        </a:lnTo>
                        <a:lnTo>
                          <a:pt x="169" y="236"/>
                        </a:lnTo>
                        <a:lnTo>
                          <a:pt x="161" y="230"/>
                        </a:lnTo>
                        <a:lnTo>
                          <a:pt x="153" y="224"/>
                        </a:lnTo>
                        <a:lnTo>
                          <a:pt x="146" y="219"/>
                        </a:lnTo>
                        <a:lnTo>
                          <a:pt x="141" y="213"/>
                        </a:lnTo>
                        <a:lnTo>
                          <a:pt x="135" y="206"/>
                        </a:lnTo>
                        <a:lnTo>
                          <a:pt x="131" y="200"/>
                        </a:lnTo>
                        <a:lnTo>
                          <a:pt x="128" y="192"/>
                        </a:lnTo>
                        <a:lnTo>
                          <a:pt x="126" y="184"/>
                        </a:lnTo>
                        <a:lnTo>
                          <a:pt x="125" y="177"/>
                        </a:lnTo>
                        <a:lnTo>
                          <a:pt x="125" y="168"/>
                        </a:lnTo>
                        <a:lnTo>
                          <a:pt x="125" y="162"/>
                        </a:lnTo>
                        <a:lnTo>
                          <a:pt x="126" y="154"/>
                        </a:lnTo>
                        <a:lnTo>
                          <a:pt x="128" y="147"/>
                        </a:lnTo>
                        <a:lnTo>
                          <a:pt x="130" y="141"/>
                        </a:lnTo>
                        <a:lnTo>
                          <a:pt x="134" y="135"/>
                        </a:lnTo>
                        <a:lnTo>
                          <a:pt x="139" y="129"/>
                        </a:lnTo>
                        <a:lnTo>
                          <a:pt x="143" y="122"/>
                        </a:lnTo>
                        <a:lnTo>
                          <a:pt x="149" y="117"/>
                        </a:lnTo>
                        <a:lnTo>
                          <a:pt x="156" y="112"/>
                        </a:lnTo>
                        <a:lnTo>
                          <a:pt x="163" y="107"/>
                        </a:lnTo>
                        <a:lnTo>
                          <a:pt x="171" y="103"/>
                        </a:lnTo>
                        <a:lnTo>
                          <a:pt x="181" y="100"/>
                        </a:lnTo>
                        <a:lnTo>
                          <a:pt x="191" y="97"/>
                        </a:lnTo>
                        <a:lnTo>
                          <a:pt x="202" y="95"/>
                        </a:lnTo>
                        <a:lnTo>
                          <a:pt x="215" y="94"/>
                        </a:lnTo>
                        <a:lnTo>
                          <a:pt x="227" y="94"/>
                        </a:lnTo>
                        <a:lnTo>
                          <a:pt x="248" y="94"/>
                        </a:lnTo>
                        <a:lnTo>
                          <a:pt x="268" y="96"/>
                        </a:lnTo>
                        <a:lnTo>
                          <a:pt x="285" y="100"/>
                        </a:lnTo>
                        <a:lnTo>
                          <a:pt x="302" y="104"/>
                        </a:lnTo>
                        <a:lnTo>
                          <a:pt x="317" y="108"/>
                        </a:lnTo>
                        <a:lnTo>
                          <a:pt x="331" y="113"/>
                        </a:lnTo>
                        <a:lnTo>
                          <a:pt x="342" y="118"/>
                        </a:lnTo>
                        <a:lnTo>
                          <a:pt x="351" y="122"/>
                        </a:lnTo>
                        <a:lnTo>
                          <a:pt x="378" y="31"/>
                        </a:lnTo>
                        <a:lnTo>
                          <a:pt x="366" y="25"/>
                        </a:lnTo>
                        <a:lnTo>
                          <a:pt x="350" y="20"/>
                        </a:lnTo>
                        <a:lnTo>
                          <a:pt x="335" y="14"/>
                        </a:lnTo>
                        <a:lnTo>
                          <a:pt x="316" y="9"/>
                        </a:lnTo>
                        <a:lnTo>
                          <a:pt x="298" y="6"/>
                        </a:lnTo>
                        <a:lnTo>
                          <a:pt x="276" y="3"/>
                        </a:lnTo>
                        <a:lnTo>
                          <a:pt x="254" y="1"/>
                        </a:lnTo>
                        <a:lnTo>
                          <a:pt x="229" y="0"/>
                        </a:lnTo>
                        <a:lnTo>
                          <a:pt x="204" y="1"/>
                        </a:lnTo>
                        <a:lnTo>
                          <a:pt x="182" y="4"/>
                        </a:lnTo>
                        <a:lnTo>
                          <a:pt x="159" y="8"/>
                        </a:lnTo>
                        <a:lnTo>
                          <a:pt x="139" y="14"/>
                        </a:lnTo>
                        <a:lnTo>
                          <a:pt x="119" y="22"/>
                        </a:lnTo>
                        <a:lnTo>
                          <a:pt x="101" y="30"/>
                        </a:lnTo>
                        <a:lnTo>
                          <a:pt x="84" y="40"/>
                        </a:lnTo>
                        <a:lnTo>
                          <a:pt x="70" y="51"/>
                        </a:lnTo>
                        <a:lnTo>
                          <a:pt x="56" y="64"/>
                        </a:lnTo>
                        <a:lnTo>
                          <a:pt x="44" y="77"/>
                        </a:lnTo>
                        <a:lnTo>
                          <a:pt x="34" y="93"/>
                        </a:lnTo>
                        <a:lnTo>
                          <a:pt x="26" y="108"/>
                        </a:lnTo>
                        <a:lnTo>
                          <a:pt x="18" y="124"/>
                        </a:lnTo>
                        <a:lnTo>
                          <a:pt x="14" y="142"/>
                        </a:lnTo>
                        <a:lnTo>
                          <a:pt x="11" y="159"/>
                        </a:lnTo>
                        <a:lnTo>
                          <a:pt x="10" y="179"/>
                        </a:lnTo>
                        <a:lnTo>
                          <a:pt x="11" y="194"/>
                        </a:lnTo>
                        <a:lnTo>
                          <a:pt x="13" y="211"/>
                        </a:lnTo>
                        <a:lnTo>
                          <a:pt x="16" y="225"/>
                        </a:lnTo>
                        <a:lnTo>
                          <a:pt x="21" y="240"/>
                        </a:lnTo>
                        <a:lnTo>
                          <a:pt x="29" y="253"/>
                        </a:lnTo>
                        <a:lnTo>
                          <a:pt x="36" y="265"/>
                        </a:lnTo>
                        <a:lnTo>
                          <a:pt x="45" y="277"/>
                        </a:lnTo>
                        <a:lnTo>
                          <a:pt x="55" y="288"/>
                        </a:lnTo>
                        <a:lnTo>
                          <a:pt x="67" y="299"/>
                        </a:lnTo>
                        <a:lnTo>
                          <a:pt x="80" y="310"/>
                        </a:lnTo>
                        <a:lnTo>
                          <a:pt x="93" y="319"/>
                        </a:lnTo>
                        <a:lnTo>
                          <a:pt x="109" y="328"/>
                        </a:lnTo>
                        <a:lnTo>
                          <a:pt x="124" y="336"/>
                        </a:lnTo>
                        <a:lnTo>
                          <a:pt x="142" y="345"/>
                        </a:lnTo>
                        <a:lnTo>
                          <a:pt x="159" y="352"/>
                        </a:lnTo>
                        <a:lnTo>
                          <a:pt x="178" y="359"/>
                        </a:lnTo>
                        <a:lnTo>
                          <a:pt x="205" y="369"/>
                        </a:lnTo>
                        <a:lnTo>
                          <a:pt x="228" y="381"/>
                        </a:lnTo>
                        <a:lnTo>
                          <a:pt x="238" y="386"/>
                        </a:lnTo>
                        <a:lnTo>
                          <a:pt x="247" y="392"/>
                        </a:lnTo>
                        <a:lnTo>
                          <a:pt x="255" y="397"/>
                        </a:lnTo>
                        <a:lnTo>
                          <a:pt x="262" y="403"/>
                        </a:lnTo>
                        <a:lnTo>
                          <a:pt x="268" y="409"/>
                        </a:lnTo>
                        <a:lnTo>
                          <a:pt x="273" y="417"/>
                        </a:lnTo>
                        <a:lnTo>
                          <a:pt x="278" y="423"/>
                        </a:lnTo>
                        <a:lnTo>
                          <a:pt x="281" y="430"/>
                        </a:lnTo>
                        <a:lnTo>
                          <a:pt x="284" y="437"/>
                        </a:lnTo>
                        <a:lnTo>
                          <a:pt x="287" y="445"/>
                        </a:lnTo>
                        <a:lnTo>
                          <a:pt x="288" y="454"/>
                        </a:lnTo>
                        <a:lnTo>
                          <a:pt x="288" y="462"/>
                        </a:lnTo>
                        <a:lnTo>
                          <a:pt x="288" y="471"/>
                        </a:lnTo>
                        <a:lnTo>
                          <a:pt x="285" y="480"/>
                        </a:lnTo>
                        <a:lnTo>
                          <a:pt x="283" y="489"/>
                        </a:lnTo>
                        <a:lnTo>
                          <a:pt x="280" y="497"/>
                        </a:lnTo>
                        <a:lnTo>
                          <a:pt x="276" y="504"/>
                        </a:lnTo>
                        <a:lnTo>
                          <a:pt x="271" y="511"/>
                        </a:lnTo>
                        <a:lnTo>
                          <a:pt x="265" y="517"/>
                        </a:lnTo>
                        <a:lnTo>
                          <a:pt x="259" y="524"/>
                        </a:lnTo>
                        <a:lnTo>
                          <a:pt x="251" y="529"/>
                        </a:lnTo>
                        <a:lnTo>
                          <a:pt x="242" y="533"/>
                        </a:lnTo>
                        <a:lnTo>
                          <a:pt x="233" y="537"/>
                        </a:lnTo>
                        <a:lnTo>
                          <a:pt x="223" y="540"/>
                        </a:lnTo>
                        <a:lnTo>
                          <a:pt x="213" y="543"/>
                        </a:lnTo>
                        <a:lnTo>
                          <a:pt x="200" y="545"/>
                        </a:lnTo>
                        <a:lnTo>
                          <a:pt x="188" y="546"/>
                        </a:lnTo>
                        <a:lnTo>
                          <a:pt x="175" y="546"/>
                        </a:lnTo>
                        <a:lnTo>
                          <a:pt x="154" y="546"/>
                        </a:lnTo>
                        <a:lnTo>
                          <a:pt x="132" y="543"/>
                        </a:lnTo>
                        <a:lnTo>
                          <a:pt x="112" y="540"/>
                        </a:lnTo>
                        <a:lnTo>
                          <a:pt x="92" y="535"/>
                        </a:lnTo>
                        <a:lnTo>
                          <a:pt x="74" y="529"/>
                        </a:lnTo>
                        <a:lnTo>
                          <a:pt x="56" y="523"/>
                        </a:lnTo>
                        <a:lnTo>
                          <a:pt x="40" y="514"/>
                        </a:lnTo>
                        <a:lnTo>
                          <a:pt x="26" y="507"/>
                        </a:lnTo>
                        <a:lnTo>
                          <a:pt x="0" y="601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4" name="Freeform 43"/>
                  <p:cNvSpPr>
                    <a:spLocks noEditPoints="1"/>
                  </p:cNvSpPr>
                  <p:nvPr/>
                </p:nvSpPr>
                <p:spPr bwMode="auto">
                  <a:xfrm>
                    <a:off x="623721" y="6650480"/>
                    <a:ext cx="1169987" cy="127000"/>
                  </a:xfrm>
                  <a:custGeom>
                    <a:avLst/>
                    <a:gdLst/>
                    <a:ahLst/>
                    <a:cxnLst>
                      <a:cxn ang="0">
                        <a:pos x="5506" y="10"/>
                      </a:cxn>
                      <a:cxn ang="0">
                        <a:pos x="5169" y="544"/>
                      </a:cxn>
                      <a:cxn ang="0">
                        <a:pos x="5029" y="477"/>
                      </a:cxn>
                      <a:cxn ang="0">
                        <a:pos x="4982" y="270"/>
                      </a:cxn>
                      <a:cxn ang="0">
                        <a:pos x="5063" y="133"/>
                      </a:cxn>
                      <a:cxn ang="0">
                        <a:pos x="5293" y="109"/>
                      </a:cxn>
                      <a:cxn ang="0">
                        <a:pos x="5122" y="6"/>
                      </a:cxn>
                      <a:cxn ang="0">
                        <a:pos x="4924" y="122"/>
                      </a:cxn>
                      <a:cxn ang="0">
                        <a:pos x="4861" y="362"/>
                      </a:cxn>
                      <a:cxn ang="0">
                        <a:pos x="4955" y="565"/>
                      </a:cxn>
                      <a:cxn ang="0">
                        <a:pos x="5175" y="641"/>
                      </a:cxn>
                      <a:cxn ang="0">
                        <a:pos x="4373" y="269"/>
                      </a:cxn>
                      <a:cxn ang="0">
                        <a:pos x="4761" y="631"/>
                      </a:cxn>
                      <a:cxn ang="0">
                        <a:pos x="4630" y="407"/>
                      </a:cxn>
                      <a:cxn ang="0">
                        <a:pos x="3905" y="100"/>
                      </a:cxn>
                      <a:cxn ang="0">
                        <a:pos x="3809" y="456"/>
                      </a:cxn>
                      <a:cxn ang="0">
                        <a:pos x="3020" y="10"/>
                      </a:cxn>
                      <a:cxn ang="0">
                        <a:pos x="2324" y="528"/>
                      </a:cxn>
                      <a:cxn ang="0">
                        <a:pos x="2455" y="633"/>
                      </a:cxn>
                      <a:cxn ang="0">
                        <a:pos x="2663" y="610"/>
                      </a:cxn>
                      <a:cxn ang="0">
                        <a:pos x="2767" y="461"/>
                      </a:cxn>
                      <a:cxn ang="0">
                        <a:pos x="2644" y="481"/>
                      </a:cxn>
                      <a:cxn ang="0">
                        <a:pos x="2470" y="533"/>
                      </a:cxn>
                      <a:cxn ang="0">
                        <a:pos x="1803" y="609"/>
                      </a:cxn>
                      <a:cxn ang="0">
                        <a:pos x="2082" y="617"/>
                      </a:cxn>
                      <a:cxn ang="0">
                        <a:pos x="2191" y="472"/>
                      </a:cxn>
                      <a:cxn ang="0">
                        <a:pos x="2070" y="286"/>
                      </a:cxn>
                      <a:cxn ang="0">
                        <a:pos x="1914" y="177"/>
                      </a:cxn>
                      <a:cxn ang="0">
                        <a:pos x="1991" y="95"/>
                      </a:cxn>
                      <a:cxn ang="0">
                        <a:pos x="2106" y="9"/>
                      </a:cxn>
                      <a:cxn ang="0">
                        <a:pos x="1823" y="93"/>
                      </a:cxn>
                      <a:cxn ang="0">
                        <a:pos x="1869" y="310"/>
                      </a:cxn>
                      <a:cxn ang="0">
                        <a:pos x="2067" y="423"/>
                      </a:cxn>
                      <a:cxn ang="0">
                        <a:pos x="2031" y="533"/>
                      </a:cxn>
                      <a:cxn ang="0">
                        <a:pos x="1789" y="601"/>
                      </a:cxn>
                      <a:cxn ang="0">
                        <a:pos x="1348" y="251"/>
                      </a:cxn>
                      <a:cxn ang="0">
                        <a:pos x="1587" y="422"/>
                      </a:cxn>
                      <a:cxn ang="0">
                        <a:pos x="1300" y="631"/>
                      </a:cxn>
                      <a:cxn ang="0">
                        <a:pos x="679" y="482"/>
                      </a:cxn>
                      <a:cxn ang="0">
                        <a:pos x="668" y="177"/>
                      </a:cxn>
                      <a:cxn ang="0">
                        <a:pos x="807" y="91"/>
                      </a:cxn>
                      <a:cxn ang="0">
                        <a:pos x="944" y="177"/>
                      </a:cxn>
                      <a:cxn ang="0">
                        <a:pos x="933" y="482"/>
                      </a:cxn>
                      <a:cxn ang="0">
                        <a:pos x="804" y="550"/>
                      </a:cxn>
                      <a:cxn ang="0">
                        <a:pos x="993" y="575"/>
                      </a:cxn>
                      <a:cxn ang="0">
                        <a:pos x="1094" y="370"/>
                      </a:cxn>
                      <a:cxn ang="0">
                        <a:pos x="1054" y="137"/>
                      </a:cxn>
                      <a:cxn ang="0">
                        <a:pos x="890" y="9"/>
                      </a:cxn>
                      <a:cxn ang="0">
                        <a:pos x="665" y="37"/>
                      </a:cxn>
                      <a:cxn ang="0">
                        <a:pos x="531" y="209"/>
                      </a:cxn>
                      <a:cxn ang="0">
                        <a:pos x="535" y="452"/>
                      </a:cxn>
                      <a:cxn ang="0">
                        <a:pos x="670" y="611"/>
                      </a:cxn>
                      <a:cxn ang="0">
                        <a:pos x="403" y="539"/>
                      </a:cxn>
                      <a:cxn ang="0">
                        <a:pos x="216" y="516"/>
                      </a:cxn>
                      <a:cxn ang="0">
                        <a:pos x="123" y="371"/>
                      </a:cxn>
                      <a:cxn ang="0">
                        <a:pos x="160" y="176"/>
                      </a:cxn>
                      <a:cxn ang="0">
                        <a:pos x="337" y="94"/>
                      </a:cxn>
                      <a:cxn ang="0">
                        <a:pos x="383" y="3"/>
                      </a:cxn>
                      <a:cxn ang="0">
                        <a:pos x="130" y="59"/>
                      </a:cxn>
                      <a:cxn ang="0">
                        <a:pos x="6" y="255"/>
                      </a:cxn>
                      <a:cxn ang="0">
                        <a:pos x="41" y="497"/>
                      </a:cxn>
                      <a:cxn ang="0">
                        <a:pos x="215" y="628"/>
                      </a:cxn>
                      <a:cxn ang="0">
                        <a:pos x="458" y="523"/>
                      </a:cxn>
                    </a:cxnLst>
                    <a:rect l="0" t="0" r="r" b="b"/>
                    <a:pathLst>
                      <a:path w="5893" h="641">
                        <a:moveTo>
                          <a:pt x="5686" y="631"/>
                        </a:moveTo>
                        <a:lnTo>
                          <a:pt x="5686" y="369"/>
                        </a:lnTo>
                        <a:lnTo>
                          <a:pt x="5893" y="10"/>
                        </a:lnTo>
                        <a:lnTo>
                          <a:pt x="5764" y="10"/>
                        </a:lnTo>
                        <a:lnTo>
                          <a:pt x="5690" y="169"/>
                        </a:lnTo>
                        <a:lnTo>
                          <a:pt x="5675" y="202"/>
                        </a:lnTo>
                        <a:lnTo>
                          <a:pt x="5661" y="232"/>
                        </a:lnTo>
                        <a:lnTo>
                          <a:pt x="5648" y="262"/>
                        </a:lnTo>
                        <a:lnTo>
                          <a:pt x="5636" y="292"/>
                        </a:lnTo>
                        <a:lnTo>
                          <a:pt x="5635" y="292"/>
                        </a:lnTo>
                        <a:lnTo>
                          <a:pt x="5621" y="261"/>
                        </a:lnTo>
                        <a:lnTo>
                          <a:pt x="5609" y="232"/>
                        </a:lnTo>
                        <a:lnTo>
                          <a:pt x="5596" y="202"/>
                        </a:lnTo>
                        <a:lnTo>
                          <a:pt x="5580" y="170"/>
                        </a:lnTo>
                        <a:lnTo>
                          <a:pt x="5506" y="10"/>
                        </a:lnTo>
                        <a:lnTo>
                          <a:pt x="5377" y="10"/>
                        </a:lnTo>
                        <a:lnTo>
                          <a:pt x="5573" y="372"/>
                        </a:lnTo>
                        <a:lnTo>
                          <a:pt x="5573" y="631"/>
                        </a:lnTo>
                        <a:lnTo>
                          <a:pt x="5686" y="631"/>
                        </a:lnTo>
                        <a:close/>
                        <a:moveTo>
                          <a:pt x="5318" y="523"/>
                        </a:moveTo>
                        <a:lnTo>
                          <a:pt x="5306" y="528"/>
                        </a:lnTo>
                        <a:lnTo>
                          <a:pt x="5293" y="532"/>
                        </a:lnTo>
                        <a:lnTo>
                          <a:pt x="5277" y="536"/>
                        </a:lnTo>
                        <a:lnTo>
                          <a:pt x="5262" y="539"/>
                        </a:lnTo>
                        <a:lnTo>
                          <a:pt x="5245" y="542"/>
                        </a:lnTo>
                        <a:lnTo>
                          <a:pt x="5229" y="544"/>
                        </a:lnTo>
                        <a:lnTo>
                          <a:pt x="5211" y="545"/>
                        </a:lnTo>
                        <a:lnTo>
                          <a:pt x="5194" y="545"/>
                        </a:lnTo>
                        <a:lnTo>
                          <a:pt x="5182" y="545"/>
                        </a:lnTo>
                        <a:lnTo>
                          <a:pt x="5169" y="544"/>
                        </a:lnTo>
                        <a:lnTo>
                          <a:pt x="5157" y="543"/>
                        </a:lnTo>
                        <a:lnTo>
                          <a:pt x="5146" y="541"/>
                        </a:lnTo>
                        <a:lnTo>
                          <a:pt x="5134" y="539"/>
                        </a:lnTo>
                        <a:lnTo>
                          <a:pt x="5124" y="537"/>
                        </a:lnTo>
                        <a:lnTo>
                          <a:pt x="5113" y="534"/>
                        </a:lnTo>
                        <a:lnTo>
                          <a:pt x="5104" y="530"/>
                        </a:lnTo>
                        <a:lnTo>
                          <a:pt x="5093" y="526"/>
                        </a:lnTo>
                        <a:lnTo>
                          <a:pt x="5084" y="522"/>
                        </a:lnTo>
                        <a:lnTo>
                          <a:pt x="5075" y="516"/>
                        </a:lnTo>
                        <a:lnTo>
                          <a:pt x="5067" y="511"/>
                        </a:lnTo>
                        <a:lnTo>
                          <a:pt x="5057" y="505"/>
                        </a:lnTo>
                        <a:lnTo>
                          <a:pt x="5050" y="499"/>
                        </a:lnTo>
                        <a:lnTo>
                          <a:pt x="5042" y="492"/>
                        </a:lnTo>
                        <a:lnTo>
                          <a:pt x="5036" y="486"/>
                        </a:lnTo>
                        <a:lnTo>
                          <a:pt x="5029" y="477"/>
                        </a:lnTo>
                        <a:lnTo>
                          <a:pt x="5022" y="470"/>
                        </a:lnTo>
                        <a:lnTo>
                          <a:pt x="5016" y="462"/>
                        </a:lnTo>
                        <a:lnTo>
                          <a:pt x="5011" y="453"/>
                        </a:lnTo>
                        <a:lnTo>
                          <a:pt x="5006" y="443"/>
                        </a:lnTo>
                        <a:lnTo>
                          <a:pt x="5001" y="434"/>
                        </a:lnTo>
                        <a:lnTo>
                          <a:pt x="4997" y="425"/>
                        </a:lnTo>
                        <a:lnTo>
                          <a:pt x="4993" y="415"/>
                        </a:lnTo>
                        <a:lnTo>
                          <a:pt x="4986" y="393"/>
                        </a:lnTo>
                        <a:lnTo>
                          <a:pt x="4982" y="371"/>
                        </a:lnTo>
                        <a:lnTo>
                          <a:pt x="4979" y="347"/>
                        </a:lnTo>
                        <a:lnTo>
                          <a:pt x="4978" y="322"/>
                        </a:lnTo>
                        <a:lnTo>
                          <a:pt x="4979" y="309"/>
                        </a:lnTo>
                        <a:lnTo>
                          <a:pt x="4979" y="295"/>
                        </a:lnTo>
                        <a:lnTo>
                          <a:pt x="4981" y="282"/>
                        </a:lnTo>
                        <a:lnTo>
                          <a:pt x="4982" y="270"/>
                        </a:lnTo>
                        <a:lnTo>
                          <a:pt x="4985" y="257"/>
                        </a:lnTo>
                        <a:lnTo>
                          <a:pt x="4987" y="246"/>
                        </a:lnTo>
                        <a:lnTo>
                          <a:pt x="4991" y="235"/>
                        </a:lnTo>
                        <a:lnTo>
                          <a:pt x="4995" y="223"/>
                        </a:lnTo>
                        <a:lnTo>
                          <a:pt x="4999" y="213"/>
                        </a:lnTo>
                        <a:lnTo>
                          <a:pt x="5004" y="203"/>
                        </a:lnTo>
                        <a:lnTo>
                          <a:pt x="5008" y="193"/>
                        </a:lnTo>
                        <a:lnTo>
                          <a:pt x="5014" y="184"/>
                        </a:lnTo>
                        <a:lnTo>
                          <a:pt x="5019" y="176"/>
                        </a:lnTo>
                        <a:lnTo>
                          <a:pt x="5026" y="168"/>
                        </a:lnTo>
                        <a:lnTo>
                          <a:pt x="5033" y="159"/>
                        </a:lnTo>
                        <a:lnTo>
                          <a:pt x="5040" y="152"/>
                        </a:lnTo>
                        <a:lnTo>
                          <a:pt x="5047" y="145"/>
                        </a:lnTo>
                        <a:lnTo>
                          <a:pt x="5055" y="139"/>
                        </a:lnTo>
                        <a:lnTo>
                          <a:pt x="5063" y="133"/>
                        </a:lnTo>
                        <a:lnTo>
                          <a:pt x="5072" y="127"/>
                        </a:lnTo>
                        <a:lnTo>
                          <a:pt x="5080" y="121"/>
                        </a:lnTo>
                        <a:lnTo>
                          <a:pt x="5089" y="117"/>
                        </a:lnTo>
                        <a:lnTo>
                          <a:pt x="5098" y="112"/>
                        </a:lnTo>
                        <a:lnTo>
                          <a:pt x="5109" y="109"/>
                        </a:lnTo>
                        <a:lnTo>
                          <a:pt x="5129" y="102"/>
                        </a:lnTo>
                        <a:lnTo>
                          <a:pt x="5150" y="98"/>
                        </a:lnTo>
                        <a:lnTo>
                          <a:pt x="5172" y="95"/>
                        </a:lnTo>
                        <a:lnTo>
                          <a:pt x="5196" y="94"/>
                        </a:lnTo>
                        <a:lnTo>
                          <a:pt x="5215" y="95"/>
                        </a:lnTo>
                        <a:lnTo>
                          <a:pt x="5232" y="96"/>
                        </a:lnTo>
                        <a:lnTo>
                          <a:pt x="5248" y="98"/>
                        </a:lnTo>
                        <a:lnTo>
                          <a:pt x="5264" y="101"/>
                        </a:lnTo>
                        <a:lnTo>
                          <a:pt x="5279" y="105"/>
                        </a:lnTo>
                        <a:lnTo>
                          <a:pt x="5293" y="109"/>
                        </a:lnTo>
                        <a:lnTo>
                          <a:pt x="5305" y="113"/>
                        </a:lnTo>
                        <a:lnTo>
                          <a:pt x="5316" y="118"/>
                        </a:lnTo>
                        <a:lnTo>
                          <a:pt x="5341" y="28"/>
                        </a:lnTo>
                        <a:lnTo>
                          <a:pt x="5332" y="24"/>
                        </a:lnTo>
                        <a:lnTo>
                          <a:pt x="5318" y="19"/>
                        </a:lnTo>
                        <a:lnTo>
                          <a:pt x="5303" y="13"/>
                        </a:lnTo>
                        <a:lnTo>
                          <a:pt x="5285" y="9"/>
                        </a:lnTo>
                        <a:lnTo>
                          <a:pt x="5265" y="6"/>
                        </a:lnTo>
                        <a:lnTo>
                          <a:pt x="5242" y="3"/>
                        </a:lnTo>
                        <a:lnTo>
                          <a:pt x="5218" y="1"/>
                        </a:lnTo>
                        <a:lnTo>
                          <a:pt x="5191" y="0"/>
                        </a:lnTo>
                        <a:lnTo>
                          <a:pt x="5173" y="1"/>
                        </a:lnTo>
                        <a:lnTo>
                          <a:pt x="5156" y="2"/>
                        </a:lnTo>
                        <a:lnTo>
                          <a:pt x="5139" y="4"/>
                        </a:lnTo>
                        <a:lnTo>
                          <a:pt x="5122" y="6"/>
                        </a:lnTo>
                        <a:lnTo>
                          <a:pt x="5106" y="9"/>
                        </a:lnTo>
                        <a:lnTo>
                          <a:pt x="5090" y="13"/>
                        </a:lnTo>
                        <a:lnTo>
                          <a:pt x="5075" y="17"/>
                        </a:lnTo>
                        <a:lnTo>
                          <a:pt x="5059" y="23"/>
                        </a:lnTo>
                        <a:lnTo>
                          <a:pt x="5045" y="29"/>
                        </a:lnTo>
                        <a:lnTo>
                          <a:pt x="5031" y="35"/>
                        </a:lnTo>
                        <a:lnTo>
                          <a:pt x="5016" y="42"/>
                        </a:lnTo>
                        <a:lnTo>
                          <a:pt x="5003" y="50"/>
                        </a:lnTo>
                        <a:lnTo>
                          <a:pt x="4989" y="59"/>
                        </a:lnTo>
                        <a:lnTo>
                          <a:pt x="4977" y="68"/>
                        </a:lnTo>
                        <a:lnTo>
                          <a:pt x="4966" y="77"/>
                        </a:lnTo>
                        <a:lnTo>
                          <a:pt x="4955" y="87"/>
                        </a:lnTo>
                        <a:lnTo>
                          <a:pt x="4943" y="99"/>
                        </a:lnTo>
                        <a:lnTo>
                          <a:pt x="4933" y="110"/>
                        </a:lnTo>
                        <a:lnTo>
                          <a:pt x="4924" y="122"/>
                        </a:lnTo>
                        <a:lnTo>
                          <a:pt x="4914" y="135"/>
                        </a:lnTo>
                        <a:lnTo>
                          <a:pt x="4906" y="148"/>
                        </a:lnTo>
                        <a:lnTo>
                          <a:pt x="4898" y="162"/>
                        </a:lnTo>
                        <a:lnTo>
                          <a:pt x="4891" y="176"/>
                        </a:lnTo>
                        <a:lnTo>
                          <a:pt x="4885" y="190"/>
                        </a:lnTo>
                        <a:lnTo>
                          <a:pt x="4879" y="206"/>
                        </a:lnTo>
                        <a:lnTo>
                          <a:pt x="4873" y="222"/>
                        </a:lnTo>
                        <a:lnTo>
                          <a:pt x="4869" y="239"/>
                        </a:lnTo>
                        <a:lnTo>
                          <a:pt x="4866" y="255"/>
                        </a:lnTo>
                        <a:lnTo>
                          <a:pt x="4863" y="273"/>
                        </a:lnTo>
                        <a:lnTo>
                          <a:pt x="4861" y="290"/>
                        </a:lnTo>
                        <a:lnTo>
                          <a:pt x="4860" y="309"/>
                        </a:lnTo>
                        <a:lnTo>
                          <a:pt x="4859" y="328"/>
                        </a:lnTo>
                        <a:lnTo>
                          <a:pt x="4860" y="346"/>
                        </a:lnTo>
                        <a:lnTo>
                          <a:pt x="4861" y="362"/>
                        </a:lnTo>
                        <a:lnTo>
                          <a:pt x="4862" y="380"/>
                        </a:lnTo>
                        <a:lnTo>
                          <a:pt x="4865" y="395"/>
                        </a:lnTo>
                        <a:lnTo>
                          <a:pt x="4868" y="412"/>
                        </a:lnTo>
                        <a:lnTo>
                          <a:pt x="4871" y="427"/>
                        </a:lnTo>
                        <a:lnTo>
                          <a:pt x="4876" y="441"/>
                        </a:lnTo>
                        <a:lnTo>
                          <a:pt x="4881" y="457"/>
                        </a:lnTo>
                        <a:lnTo>
                          <a:pt x="4887" y="470"/>
                        </a:lnTo>
                        <a:lnTo>
                          <a:pt x="4893" y="484"/>
                        </a:lnTo>
                        <a:lnTo>
                          <a:pt x="4900" y="497"/>
                        </a:lnTo>
                        <a:lnTo>
                          <a:pt x="4907" y="509"/>
                        </a:lnTo>
                        <a:lnTo>
                          <a:pt x="4915" y="522"/>
                        </a:lnTo>
                        <a:lnTo>
                          <a:pt x="4925" y="534"/>
                        </a:lnTo>
                        <a:lnTo>
                          <a:pt x="4934" y="544"/>
                        </a:lnTo>
                        <a:lnTo>
                          <a:pt x="4943" y="555"/>
                        </a:lnTo>
                        <a:lnTo>
                          <a:pt x="4955" y="565"/>
                        </a:lnTo>
                        <a:lnTo>
                          <a:pt x="4965" y="574"/>
                        </a:lnTo>
                        <a:lnTo>
                          <a:pt x="4977" y="583"/>
                        </a:lnTo>
                        <a:lnTo>
                          <a:pt x="4989" y="592"/>
                        </a:lnTo>
                        <a:lnTo>
                          <a:pt x="5002" y="599"/>
                        </a:lnTo>
                        <a:lnTo>
                          <a:pt x="5015" y="606"/>
                        </a:lnTo>
                        <a:lnTo>
                          <a:pt x="5029" y="612"/>
                        </a:lnTo>
                        <a:lnTo>
                          <a:pt x="5043" y="618"/>
                        </a:lnTo>
                        <a:lnTo>
                          <a:pt x="5058" y="623"/>
                        </a:lnTo>
                        <a:lnTo>
                          <a:pt x="5074" y="628"/>
                        </a:lnTo>
                        <a:lnTo>
                          <a:pt x="5089" y="632"/>
                        </a:lnTo>
                        <a:lnTo>
                          <a:pt x="5106" y="635"/>
                        </a:lnTo>
                        <a:lnTo>
                          <a:pt x="5122" y="637"/>
                        </a:lnTo>
                        <a:lnTo>
                          <a:pt x="5139" y="639"/>
                        </a:lnTo>
                        <a:lnTo>
                          <a:pt x="5158" y="640"/>
                        </a:lnTo>
                        <a:lnTo>
                          <a:pt x="5175" y="641"/>
                        </a:lnTo>
                        <a:lnTo>
                          <a:pt x="5203" y="640"/>
                        </a:lnTo>
                        <a:lnTo>
                          <a:pt x="5229" y="638"/>
                        </a:lnTo>
                        <a:lnTo>
                          <a:pt x="5253" y="635"/>
                        </a:lnTo>
                        <a:lnTo>
                          <a:pt x="5274" y="632"/>
                        </a:lnTo>
                        <a:lnTo>
                          <a:pt x="5294" y="628"/>
                        </a:lnTo>
                        <a:lnTo>
                          <a:pt x="5310" y="622"/>
                        </a:lnTo>
                        <a:lnTo>
                          <a:pt x="5324" y="617"/>
                        </a:lnTo>
                        <a:lnTo>
                          <a:pt x="5337" y="612"/>
                        </a:lnTo>
                        <a:lnTo>
                          <a:pt x="5318" y="523"/>
                        </a:lnTo>
                        <a:close/>
                        <a:moveTo>
                          <a:pt x="4374" y="631"/>
                        </a:moveTo>
                        <a:lnTo>
                          <a:pt x="4374" y="408"/>
                        </a:lnTo>
                        <a:lnTo>
                          <a:pt x="4374" y="371"/>
                        </a:lnTo>
                        <a:lnTo>
                          <a:pt x="4374" y="335"/>
                        </a:lnTo>
                        <a:lnTo>
                          <a:pt x="4374" y="301"/>
                        </a:lnTo>
                        <a:lnTo>
                          <a:pt x="4373" y="269"/>
                        </a:lnTo>
                        <a:lnTo>
                          <a:pt x="4372" y="237"/>
                        </a:lnTo>
                        <a:lnTo>
                          <a:pt x="4371" y="205"/>
                        </a:lnTo>
                        <a:lnTo>
                          <a:pt x="4370" y="175"/>
                        </a:lnTo>
                        <a:lnTo>
                          <a:pt x="4369" y="144"/>
                        </a:lnTo>
                        <a:lnTo>
                          <a:pt x="4371" y="144"/>
                        </a:lnTo>
                        <a:lnTo>
                          <a:pt x="4383" y="170"/>
                        </a:lnTo>
                        <a:lnTo>
                          <a:pt x="4396" y="198"/>
                        </a:lnTo>
                        <a:lnTo>
                          <a:pt x="4410" y="224"/>
                        </a:lnTo>
                        <a:lnTo>
                          <a:pt x="4423" y="251"/>
                        </a:lnTo>
                        <a:lnTo>
                          <a:pt x="4438" y="279"/>
                        </a:lnTo>
                        <a:lnTo>
                          <a:pt x="4453" y="306"/>
                        </a:lnTo>
                        <a:lnTo>
                          <a:pt x="4468" y="332"/>
                        </a:lnTo>
                        <a:lnTo>
                          <a:pt x="4483" y="358"/>
                        </a:lnTo>
                        <a:lnTo>
                          <a:pt x="4644" y="631"/>
                        </a:lnTo>
                        <a:lnTo>
                          <a:pt x="4761" y="631"/>
                        </a:lnTo>
                        <a:lnTo>
                          <a:pt x="4761" y="10"/>
                        </a:lnTo>
                        <a:lnTo>
                          <a:pt x="4657" y="10"/>
                        </a:lnTo>
                        <a:lnTo>
                          <a:pt x="4657" y="226"/>
                        </a:lnTo>
                        <a:lnTo>
                          <a:pt x="4657" y="261"/>
                        </a:lnTo>
                        <a:lnTo>
                          <a:pt x="4658" y="295"/>
                        </a:lnTo>
                        <a:lnTo>
                          <a:pt x="4658" y="328"/>
                        </a:lnTo>
                        <a:lnTo>
                          <a:pt x="4659" y="360"/>
                        </a:lnTo>
                        <a:lnTo>
                          <a:pt x="4661" y="391"/>
                        </a:lnTo>
                        <a:lnTo>
                          <a:pt x="4662" y="422"/>
                        </a:lnTo>
                        <a:lnTo>
                          <a:pt x="4665" y="453"/>
                        </a:lnTo>
                        <a:lnTo>
                          <a:pt x="4667" y="484"/>
                        </a:lnTo>
                        <a:lnTo>
                          <a:pt x="4665" y="485"/>
                        </a:lnTo>
                        <a:lnTo>
                          <a:pt x="4653" y="459"/>
                        </a:lnTo>
                        <a:lnTo>
                          <a:pt x="4642" y="433"/>
                        </a:lnTo>
                        <a:lnTo>
                          <a:pt x="4630" y="407"/>
                        </a:lnTo>
                        <a:lnTo>
                          <a:pt x="4616" y="381"/>
                        </a:lnTo>
                        <a:lnTo>
                          <a:pt x="4603" y="355"/>
                        </a:lnTo>
                        <a:lnTo>
                          <a:pt x="4589" y="328"/>
                        </a:lnTo>
                        <a:lnTo>
                          <a:pt x="4574" y="302"/>
                        </a:lnTo>
                        <a:lnTo>
                          <a:pt x="4559" y="277"/>
                        </a:lnTo>
                        <a:lnTo>
                          <a:pt x="4399" y="10"/>
                        </a:lnTo>
                        <a:lnTo>
                          <a:pt x="4270" y="10"/>
                        </a:lnTo>
                        <a:lnTo>
                          <a:pt x="4270" y="631"/>
                        </a:lnTo>
                        <a:lnTo>
                          <a:pt x="4374" y="631"/>
                        </a:lnTo>
                        <a:close/>
                        <a:moveTo>
                          <a:pt x="3827" y="369"/>
                        </a:moveTo>
                        <a:lnTo>
                          <a:pt x="3876" y="216"/>
                        </a:lnTo>
                        <a:lnTo>
                          <a:pt x="3884" y="187"/>
                        </a:lnTo>
                        <a:lnTo>
                          <a:pt x="3891" y="158"/>
                        </a:lnTo>
                        <a:lnTo>
                          <a:pt x="3898" y="129"/>
                        </a:lnTo>
                        <a:lnTo>
                          <a:pt x="3905" y="100"/>
                        </a:lnTo>
                        <a:lnTo>
                          <a:pt x="3908" y="100"/>
                        </a:lnTo>
                        <a:lnTo>
                          <a:pt x="3915" y="128"/>
                        </a:lnTo>
                        <a:lnTo>
                          <a:pt x="3922" y="157"/>
                        </a:lnTo>
                        <a:lnTo>
                          <a:pt x="3930" y="187"/>
                        </a:lnTo>
                        <a:lnTo>
                          <a:pt x="3938" y="217"/>
                        </a:lnTo>
                        <a:lnTo>
                          <a:pt x="3988" y="369"/>
                        </a:lnTo>
                        <a:lnTo>
                          <a:pt x="3827" y="369"/>
                        </a:lnTo>
                        <a:close/>
                        <a:moveTo>
                          <a:pt x="4006" y="456"/>
                        </a:moveTo>
                        <a:lnTo>
                          <a:pt x="4063" y="631"/>
                        </a:lnTo>
                        <a:lnTo>
                          <a:pt x="4184" y="631"/>
                        </a:lnTo>
                        <a:lnTo>
                          <a:pt x="3983" y="10"/>
                        </a:lnTo>
                        <a:lnTo>
                          <a:pt x="3839" y="10"/>
                        </a:lnTo>
                        <a:lnTo>
                          <a:pt x="3639" y="631"/>
                        </a:lnTo>
                        <a:lnTo>
                          <a:pt x="3756" y="631"/>
                        </a:lnTo>
                        <a:lnTo>
                          <a:pt x="3809" y="456"/>
                        </a:lnTo>
                        <a:lnTo>
                          <a:pt x="4006" y="456"/>
                        </a:lnTo>
                        <a:close/>
                        <a:moveTo>
                          <a:pt x="3389" y="631"/>
                        </a:moveTo>
                        <a:lnTo>
                          <a:pt x="3502" y="631"/>
                        </a:lnTo>
                        <a:lnTo>
                          <a:pt x="3502" y="105"/>
                        </a:lnTo>
                        <a:lnTo>
                          <a:pt x="3680" y="105"/>
                        </a:lnTo>
                        <a:lnTo>
                          <a:pt x="3680" y="10"/>
                        </a:lnTo>
                        <a:lnTo>
                          <a:pt x="3211" y="10"/>
                        </a:lnTo>
                        <a:lnTo>
                          <a:pt x="3211" y="105"/>
                        </a:lnTo>
                        <a:lnTo>
                          <a:pt x="3389" y="105"/>
                        </a:lnTo>
                        <a:lnTo>
                          <a:pt x="3389" y="631"/>
                        </a:lnTo>
                        <a:close/>
                        <a:moveTo>
                          <a:pt x="2906" y="631"/>
                        </a:moveTo>
                        <a:lnTo>
                          <a:pt x="3275" y="631"/>
                        </a:lnTo>
                        <a:lnTo>
                          <a:pt x="3275" y="536"/>
                        </a:lnTo>
                        <a:lnTo>
                          <a:pt x="3020" y="536"/>
                        </a:lnTo>
                        <a:lnTo>
                          <a:pt x="3020" y="10"/>
                        </a:lnTo>
                        <a:lnTo>
                          <a:pt x="2906" y="10"/>
                        </a:lnTo>
                        <a:lnTo>
                          <a:pt x="2906" y="631"/>
                        </a:lnTo>
                        <a:close/>
                        <a:moveTo>
                          <a:pt x="2293" y="10"/>
                        </a:moveTo>
                        <a:lnTo>
                          <a:pt x="2293" y="365"/>
                        </a:lnTo>
                        <a:lnTo>
                          <a:pt x="2293" y="383"/>
                        </a:lnTo>
                        <a:lnTo>
                          <a:pt x="2294" y="400"/>
                        </a:lnTo>
                        <a:lnTo>
                          <a:pt x="2295" y="417"/>
                        </a:lnTo>
                        <a:lnTo>
                          <a:pt x="2297" y="433"/>
                        </a:lnTo>
                        <a:lnTo>
                          <a:pt x="2299" y="449"/>
                        </a:lnTo>
                        <a:lnTo>
                          <a:pt x="2303" y="463"/>
                        </a:lnTo>
                        <a:lnTo>
                          <a:pt x="2306" y="477"/>
                        </a:lnTo>
                        <a:lnTo>
                          <a:pt x="2310" y="491"/>
                        </a:lnTo>
                        <a:lnTo>
                          <a:pt x="2314" y="503"/>
                        </a:lnTo>
                        <a:lnTo>
                          <a:pt x="2319" y="515"/>
                        </a:lnTo>
                        <a:lnTo>
                          <a:pt x="2324" y="528"/>
                        </a:lnTo>
                        <a:lnTo>
                          <a:pt x="2330" y="538"/>
                        </a:lnTo>
                        <a:lnTo>
                          <a:pt x="2336" y="548"/>
                        </a:lnTo>
                        <a:lnTo>
                          <a:pt x="2343" y="559"/>
                        </a:lnTo>
                        <a:lnTo>
                          <a:pt x="2350" y="568"/>
                        </a:lnTo>
                        <a:lnTo>
                          <a:pt x="2357" y="576"/>
                        </a:lnTo>
                        <a:lnTo>
                          <a:pt x="2365" y="584"/>
                        </a:lnTo>
                        <a:lnTo>
                          <a:pt x="2373" y="592"/>
                        </a:lnTo>
                        <a:lnTo>
                          <a:pt x="2383" y="599"/>
                        </a:lnTo>
                        <a:lnTo>
                          <a:pt x="2392" y="605"/>
                        </a:lnTo>
                        <a:lnTo>
                          <a:pt x="2401" y="611"/>
                        </a:lnTo>
                        <a:lnTo>
                          <a:pt x="2411" y="616"/>
                        </a:lnTo>
                        <a:lnTo>
                          <a:pt x="2422" y="621"/>
                        </a:lnTo>
                        <a:lnTo>
                          <a:pt x="2432" y="625"/>
                        </a:lnTo>
                        <a:lnTo>
                          <a:pt x="2443" y="629"/>
                        </a:lnTo>
                        <a:lnTo>
                          <a:pt x="2455" y="633"/>
                        </a:lnTo>
                        <a:lnTo>
                          <a:pt x="2466" y="635"/>
                        </a:lnTo>
                        <a:lnTo>
                          <a:pt x="2478" y="637"/>
                        </a:lnTo>
                        <a:lnTo>
                          <a:pt x="2503" y="640"/>
                        </a:lnTo>
                        <a:lnTo>
                          <a:pt x="2530" y="641"/>
                        </a:lnTo>
                        <a:lnTo>
                          <a:pt x="2543" y="641"/>
                        </a:lnTo>
                        <a:lnTo>
                          <a:pt x="2556" y="640"/>
                        </a:lnTo>
                        <a:lnTo>
                          <a:pt x="2570" y="639"/>
                        </a:lnTo>
                        <a:lnTo>
                          <a:pt x="2583" y="637"/>
                        </a:lnTo>
                        <a:lnTo>
                          <a:pt x="2595" y="635"/>
                        </a:lnTo>
                        <a:lnTo>
                          <a:pt x="2608" y="632"/>
                        </a:lnTo>
                        <a:lnTo>
                          <a:pt x="2619" y="629"/>
                        </a:lnTo>
                        <a:lnTo>
                          <a:pt x="2631" y="624"/>
                        </a:lnTo>
                        <a:lnTo>
                          <a:pt x="2643" y="620"/>
                        </a:lnTo>
                        <a:lnTo>
                          <a:pt x="2653" y="615"/>
                        </a:lnTo>
                        <a:lnTo>
                          <a:pt x="2663" y="610"/>
                        </a:lnTo>
                        <a:lnTo>
                          <a:pt x="2673" y="604"/>
                        </a:lnTo>
                        <a:lnTo>
                          <a:pt x="2683" y="598"/>
                        </a:lnTo>
                        <a:lnTo>
                          <a:pt x="2692" y="591"/>
                        </a:lnTo>
                        <a:lnTo>
                          <a:pt x="2701" y="582"/>
                        </a:lnTo>
                        <a:lnTo>
                          <a:pt x="2709" y="574"/>
                        </a:lnTo>
                        <a:lnTo>
                          <a:pt x="2718" y="566"/>
                        </a:lnTo>
                        <a:lnTo>
                          <a:pt x="2725" y="557"/>
                        </a:lnTo>
                        <a:lnTo>
                          <a:pt x="2732" y="546"/>
                        </a:lnTo>
                        <a:lnTo>
                          <a:pt x="2738" y="536"/>
                        </a:lnTo>
                        <a:lnTo>
                          <a:pt x="2744" y="525"/>
                        </a:lnTo>
                        <a:lnTo>
                          <a:pt x="2750" y="513"/>
                        </a:lnTo>
                        <a:lnTo>
                          <a:pt x="2755" y="501"/>
                        </a:lnTo>
                        <a:lnTo>
                          <a:pt x="2760" y="489"/>
                        </a:lnTo>
                        <a:lnTo>
                          <a:pt x="2764" y="475"/>
                        </a:lnTo>
                        <a:lnTo>
                          <a:pt x="2767" y="461"/>
                        </a:lnTo>
                        <a:lnTo>
                          <a:pt x="2770" y="446"/>
                        </a:lnTo>
                        <a:lnTo>
                          <a:pt x="2772" y="431"/>
                        </a:lnTo>
                        <a:lnTo>
                          <a:pt x="2774" y="416"/>
                        </a:lnTo>
                        <a:lnTo>
                          <a:pt x="2776" y="399"/>
                        </a:lnTo>
                        <a:lnTo>
                          <a:pt x="2777" y="383"/>
                        </a:lnTo>
                        <a:lnTo>
                          <a:pt x="2777" y="364"/>
                        </a:lnTo>
                        <a:lnTo>
                          <a:pt x="2777" y="10"/>
                        </a:lnTo>
                        <a:lnTo>
                          <a:pt x="2664" y="10"/>
                        </a:lnTo>
                        <a:lnTo>
                          <a:pt x="2664" y="372"/>
                        </a:lnTo>
                        <a:lnTo>
                          <a:pt x="2663" y="394"/>
                        </a:lnTo>
                        <a:lnTo>
                          <a:pt x="2661" y="415"/>
                        </a:lnTo>
                        <a:lnTo>
                          <a:pt x="2659" y="433"/>
                        </a:lnTo>
                        <a:lnTo>
                          <a:pt x="2655" y="451"/>
                        </a:lnTo>
                        <a:lnTo>
                          <a:pt x="2650" y="467"/>
                        </a:lnTo>
                        <a:lnTo>
                          <a:pt x="2644" y="481"/>
                        </a:lnTo>
                        <a:lnTo>
                          <a:pt x="2638" y="495"/>
                        </a:lnTo>
                        <a:lnTo>
                          <a:pt x="2629" y="506"/>
                        </a:lnTo>
                        <a:lnTo>
                          <a:pt x="2620" y="516"/>
                        </a:lnTo>
                        <a:lnTo>
                          <a:pt x="2611" y="526"/>
                        </a:lnTo>
                        <a:lnTo>
                          <a:pt x="2600" y="533"/>
                        </a:lnTo>
                        <a:lnTo>
                          <a:pt x="2588" y="539"/>
                        </a:lnTo>
                        <a:lnTo>
                          <a:pt x="2576" y="544"/>
                        </a:lnTo>
                        <a:lnTo>
                          <a:pt x="2563" y="547"/>
                        </a:lnTo>
                        <a:lnTo>
                          <a:pt x="2548" y="549"/>
                        </a:lnTo>
                        <a:lnTo>
                          <a:pt x="2534" y="549"/>
                        </a:lnTo>
                        <a:lnTo>
                          <a:pt x="2519" y="549"/>
                        </a:lnTo>
                        <a:lnTo>
                          <a:pt x="2506" y="547"/>
                        </a:lnTo>
                        <a:lnTo>
                          <a:pt x="2493" y="543"/>
                        </a:lnTo>
                        <a:lnTo>
                          <a:pt x="2481" y="539"/>
                        </a:lnTo>
                        <a:lnTo>
                          <a:pt x="2470" y="533"/>
                        </a:lnTo>
                        <a:lnTo>
                          <a:pt x="2460" y="526"/>
                        </a:lnTo>
                        <a:lnTo>
                          <a:pt x="2449" y="516"/>
                        </a:lnTo>
                        <a:lnTo>
                          <a:pt x="2441" y="506"/>
                        </a:lnTo>
                        <a:lnTo>
                          <a:pt x="2433" y="495"/>
                        </a:lnTo>
                        <a:lnTo>
                          <a:pt x="2426" y="481"/>
                        </a:lnTo>
                        <a:lnTo>
                          <a:pt x="2421" y="467"/>
                        </a:lnTo>
                        <a:lnTo>
                          <a:pt x="2416" y="451"/>
                        </a:lnTo>
                        <a:lnTo>
                          <a:pt x="2411" y="433"/>
                        </a:lnTo>
                        <a:lnTo>
                          <a:pt x="2408" y="415"/>
                        </a:lnTo>
                        <a:lnTo>
                          <a:pt x="2406" y="394"/>
                        </a:lnTo>
                        <a:lnTo>
                          <a:pt x="2406" y="372"/>
                        </a:lnTo>
                        <a:lnTo>
                          <a:pt x="2406" y="10"/>
                        </a:lnTo>
                        <a:lnTo>
                          <a:pt x="2293" y="10"/>
                        </a:lnTo>
                        <a:close/>
                        <a:moveTo>
                          <a:pt x="1789" y="601"/>
                        </a:moveTo>
                        <a:lnTo>
                          <a:pt x="1803" y="609"/>
                        </a:lnTo>
                        <a:lnTo>
                          <a:pt x="1821" y="616"/>
                        </a:lnTo>
                        <a:lnTo>
                          <a:pt x="1840" y="622"/>
                        </a:lnTo>
                        <a:lnTo>
                          <a:pt x="1861" y="629"/>
                        </a:lnTo>
                        <a:lnTo>
                          <a:pt x="1883" y="634"/>
                        </a:lnTo>
                        <a:lnTo>
                          <a:pt x="1908" y="637"/>
                        </a:lnTo>
                        <a:lnTo>
                          <a:pt x="1932" y="640"/>
                        </a:lnTo>
                        <a:lnTo>
                          <a:pt x="1956" y="641"/>
                        </a:lnTo>
                        <a:lnTo>
                          <a:pt x="1986" y="640"/>
                        </a:lnTo>
                        <a:lnTo>
                          <a:pt x="2013" y="637"/>
                        </a:lnTo>
                        <a:lnTo>
                          <a:pt x="2025" y="635"/>
                        </a:lnTo>
                        <a:lnTo>
                          <a:pt x="2037" y="632"/>
                        </a:lnTo>
                        <a:lnTo>
                          <a:pt x="2050" y="629"/>
                        </a:lnTo>
                        <a:lnTo>
                          <a:pt x="2061" y="625"/>
                        </a:lnTo>
                        <a:lnTo>
                          <a:pt x="2071" y="621"/>
                        </a:lnTo>
                        <a:lnTo>
                          <a:pt x="2082" y="617"/>
                        </a:lnTo>
                        <a:lnTo>
                          <a:pt x="2092" y="613"/>
                        </a:lnTo>
                        <a:lnTo>
                          <a:pt x="2101" y="608"/>
                        </a:lnTo>
                        <a:lnTo>
                          <a:pt x="2110" y="603"/>
                        </a:lnTo>
                        <a:lnTo>
                          <a:pt x="2119" y="597"/>
                        </a:lnTo>
                        <a:lnTo>
                          <a:pt x="2127" y="591"/>
                        </a:lnTo>
                        <a:lnTo>
                          <a:pt x="2134" y="584"/>
                        </a:lnTo>
                        <a:lnTo>
                          <a:pt x="2141" y="578"/>
                        </a:lnTo>
                        <a:lnTo>
                          <a:pt x="2147" y="571"/>
                        </a:lnTo>
                        <a:lnTo>
                          <a:pt x="2154" y="564"/>
                        </a:lnTo>
                        <a:lnTo>
                          <a:pt x="2160" y="557"/>
                        </a:lnTo>
                        <a:lnTo>
                          <a:pt x="2170" y="541"/>
                        </a:lnTo>
                        <a:lnTo>
                          <a:pt x="2177" y="526"/>
                        </a:lnTo>
                        <a:lnTo>
                          <a:pt x="2183" y="508"/>
                        </a:lnTo>
                        <a:lnTo>
                          <a:pt x="2189" y="491"/>
                        </a:lnTo>
                        <a:lnTo>
                          <a:pt x="2191" y="472"/>
                        </a:lnTo>
                        <a:lnTo>
                          <a:pt x="2192" y="454"/>
                        </a:lnTo>
                        <a:lnTo>
                          <a:pt x="2192" y="437"/>
                        </a:lnTo>
                        <a:lnTo>
                          <a:pt x="2190" y="422"/>
                        </a:lnTo>
                        <a:lnTo>
                          <a:pt x="2186" y="407"/>
                        </a:lnTo>
                        <a:lnTo>
                          <a:pt x="2182" y="393"/>
                        </a:lnTo>
                        <a:lnTo>
                          <a:pt x="2176" y="380"/>
                        </a:lnTo>
                        <a:lnTo>
                          <a:pt x="2170" y="367"/>
                        </a:lnTo>
                        <a:lnTo>
                          <a:pt x="2162" y="355"/>
                        </a:lnTo>
                        <a:lnTo>
                          <a:pt x="2153" y="344"/>
                        </a:lnTo>
                        <a:lnTo>
                          <a:pt x="2142" y="332"/>
                        </a:lnTo>
                        <a:lnTo>
                          <a:pt x="2130" y="322"/>
                        </a:lnTo>
                        <a:lnTo>
                          <a:pt x="2117" y="313"/>
                        </a:lnTo>
                        <a:lnTo>
                          <a:pt x="2102" y="303"/>
                        </a:lnTo>
                        <a:lnTo>
                          <a:pt x="2087" y="294"/>
                        </a:lnTo>
                        <a:lnTo>
                          <a:pt x="2070" y="286"/>
                        </a:lnTo>
                        <a:lnTo>
                          <a:pt x="2052" y="278"/>
                        </a:lnTo>
                        <a:lnTo>
                          <a:pt x="2032" y="270"/>
                        </a:lnTo>
                        <a:lnTo>
                          <a:pt x="2004" y="258"/>
                        </a:lnTo>
                        <a:lnTo>
                          <a:pt x="1979" y="247"/>
                        </a:lnTo>
                        <a:lnTo>
                          <a:pt x="1969" y="242"/>
                        </a:lnTo>
                        <a:lnTo>
                          <a:pt x="1958" y="236"/>
                        </a:lnTo>
                        <a:lnTo>
                          <a:pt x="1950" y="230"/>
                        </a:lnTo>
                        <a:lnTo>
                          <a:pt x="1942" y="224"/>
                        </a:lnTo>
                        <a:lnTo>
                          <a:pt x="1936" y="219"/>
                        </a:lnTo>
                        <a:lnTo>
                          <a:pt x="1930" y="213"/>
                        </a:lnTo>
                        <a:lnTo>
                          <a:pt x="1924" y="206"/>
                        </a:lnTo>
                        <a:lnTo>
                          <a:pt x="1920" y="200"/>
                        </a:lnTo>
                        <a:lnTo>
                          <a:pt x="1917" y="192"/>
                        </a:lnTo>
                        <a:lnTo>
                          <a:pt x="1915" y="184"/>
                        </a:lnTo>
                        <a:lnTo>
                          <a:pt x="1914" y="177"/>
                        </a:lnTo>
                        <a:lnTo>
                          <a:pt x="1914" y="168"/>
                        </a:lnTo>
                        <a:lnTo>
                          <a:pt x="1914" y="162"/>
                        </a:lnTo>
                        <a:lnTo>
                          <a:pt x="1915" y="154"/>
                        </a:lnTo>
                        <a:lnTo>
                          <a:pt x="1917" y="147"/>
                        </a:lnTo>
                        <a:lnTo>
                          <a:pt x="1919" y="141"/>
                        </a:lnTo>
                        <a:lnTo>
                          <a:pt x="1923" y="135"/>
                        </a:lnTo>
                        <a:lnTo>
                          <a:pt x="1928" y="129"/>
                        </a:lnTo>
                        <a:lnTo>
                          <a:pt x="1933" y="122"/>
                        </a:lnTo>
                        <a:lnTo>
                          <a:pt x="1938" y="117"/>
                        </a:lnTo>
                        <a:lnTo>
                          <a:pt x="1945" y="112"/>
                        </a:lnTo>
                        <a:lnTo>
                          <a:pt x="1952" y="107"/>
                        </a:lnTo>
                        <a:lnTo>
                          <a:pt x="1960" y="103"/>
                        </a:lnTo>
                        <a:lnTo>
                          <a:pt x="1970" y="100"/>
                        </a:lnTo>
                        <a:lnTo>
                          <a:pt x="1980" y="97"/>
                        </a:lnTo>
                        <a:lnTo>
                          <a:pt x="1991" y="95"/>
                        </a:lnTo>
                        <a:lnTo>
                          <a:pt x="2004" y="94"/>
                        </a:lnTo>
                        <a:lnTo>
                          <a:pt x="2016" y="94"/>
                        </a:lnTo>
                        <a:lnTo>
                          <a:pt x="2037" y="94"/>
                        </a:lnTo>
                        <a:lnTo>
                          <a:pt x="2057" y="96"/>
                        </a:lnTo>
                        <a:lnTo>
                          <a:pt x="2075" y="100"/>
                        </a:lnTo>
                        <a:lnTo>
                          <a:pt x="2092" y="104"/>
                        </a:lnTo>
                        <a:lnTo>
                          <a:pt x="2106" y="108"/>
                        </a:lnTo>
                        <a:lnTo>
                          <a:pt x="2120" y="113"/>
                        </a:lnTo>
                        <a:lnTo>
                          <a:pt x="2131" y="118"/>
                        </a:lnTo>
                        <a:lnTo>
                          <a:pt x="2140" y="122"/>
                        </a:lnTo>
                        <a:lnTo>
                          <a:pt x="2167" y="31"/>
                        </a:lnTo>
                        <a:lnTo>
                          <a:pt x="2155" y="25"/>
                        </a:lnTo>
                        <a:lnTo>
                          <a:pt x="2139" y="20"/>
                        </a:lnTo>
                        <a:lnTo>
                          <a:pt x="2124" y="14"/>
                        </a:lnTo>
                        <a:lnTo>
                          <a:pt x="2106" y="9"/>
                        </a:lnTo>
                        <a:lnTo>
                          <a:pt x="2087" y="6"/>
                        </a:lnTo>
                        <a:lnTo>
                          <a:pt x="2065" y="3"/>
                        </a:lnTo>
                        <a:lnTo>
                          <a:pt x="2043" y="1"/>
                        </a:lnTo>
                        <a:lnTo>
                          <a:pt x="2019" y="0"/>
                        </a:lnTo>
                        <a:lnTo>
                          <a:pt x="1994" y="1"/>
                        </a:lnTo>
                        <a:lnTo>
                          <a:pt x="1971" y="4"/>
                        </a:lnTo>
                        <a:lnTo>
                          <a:pt x="1948" y="8"/>
                        </a:lnTo>
                        <a:lnTo>
                          <a:pt x="1928" y="14"/>
                        </a:lnTo>
                        <a:lnTo>
                          <a:pt x="1908" y="22"/>
                        </a:lnTo>
                        <a:lnTo>
                          <a:pt x="1890" y="30"/>
                        </a:lnTo>
                        <a:lnTo>
                          <a:pt x="1873" y="40"/>
                        </a:lnTo>
                        <a:lnTo>
                          <a:pt x="1859" y="51"/>
                        </a:lnTo>
                        <a:lnTo>
                          <a:pt x="1845" y="64"/>
                        </a:lnTo>
                        <a:lnTo>
                          <a:pt x="1833" y="77"/>
                        </a:lnTo>
                        <a:lnTo>
                          <a:pt x="1823" y="93"/>
                        </a:lnTo>
                        <a:lnTo>
                          <a:pt x="1815" y="108"/>
                        </a:lnTo>
                        <a:lnTo>
                          <a:pt x="1808" y="124"/>
                        </a:lnTo>
                        <a:lnTo>
                          <a:pt x="1803" y="142"/>
                        </a:lnTo>
                        <a:lnTo>
                          <a:pt x="1800" y="159"/>
                        </a:lnTo>
                        <a:lnTo>
                          <a:pt x="1799" y="179"/>
                        </a:lnTo>
                        <a:lnTo>
                          <a:pt x="1800" y="194"/>
                        </a:lnTo>
                        <a:lnTo>
                          <a:pt x="1802" y="211"/>
                        </a:lnTo>
                        <a:lnTo>
                          <a:pt x="1806" y="225"/>
                        </a:lnTo>
                        <a:lnTo>
                          <a:pt x="1811" y="240"/>
                        </a:lnTo>
                        <a:lnTo>
                          <a:pt x="1818" y="253"/>
                        </a:lnTo>
                        <a:lnTo>
                          <a:pt x="1825" y="265"/>
                        </a:lnTo>
                        <a:lnTo>
                          <a:pt x="1834" y="277"/>
                        </a:lnTo>
                        <a:lnTo>
                          <a:pt x="1844" y="288"/>
                        </a:lnTo>
                        <a:lnTo>
                          <a:pt x="1857" y="299"/>
                        </a:lnTo>
                        <a:lnTo>
                          <a:pt x="1869" y="310"/>
                        </a:lnTo>
                        <a:lnTo>
                          <a:pt x="1882" y="319"/>
                        </a:lnTo>
                        <a:lnTo>
                          <a:pt x="1898" y="328"/>
                        </a:lnTo>
                        <a:lnTo>
                          <a:pt x="1913" y="336"/>
                        </a:lnTo>
                        <a:lnTo>
                          <a:pt x="1931" y="345"/>
                        </a:lnTo>
                        <a:lnTo>
                          <a:pt x="1948" y="352"/>
                        </a:lnTo>
                        <a:lnTo>
                          <a:pt x="1967" y="359"/>
                        </a:lnTo>
                        <a:lnTo>
                          <a:pt x="1994" y="369"/>
                        </a:lnTo>
                        <a:lnTo>
                          <a:pt x="2017" y="381"/>
                        </a:lnTo>
                        <a:lnTo>
                          <a:pt x="2027" y="386"/>
                        </a:lnTo>
                        <a:lnTo>
                          <a:pt x="2036" y="392"/>
                        </a:lnTo>
                        <a:lnTo>
                          <a:pt x="2044" y="397"/>
                        </a:lnTo>
                        <a:lnTo>
                          <a:pt x="2051" y="403"/>
                        </a:lnTo>
                        <a:lnTo>
                          <a:pt x="2057" y="409"/>
                        </a:lnTo>
                        <a:lnTo>
                          <a:pt x="2062" y="417"/>
                        </a:lnTo>
                        <a:lnTo>
                          <a:pt x="2067" y="423"/>
                        </a:lnTo>
                        <a:lnTo>
                          <a:pt x="2070" y="430"/>
                        </a:lnTo>
                        <a:lnTo>
                          <a:pt x="2073" y="437"/>
                        </a:lnTo>
                        <a:lnTo>
                          <a:pt x="2075" y="445"/>
                        </a:lnTo>
                        <a:lnTo>
                          <a:pt x="2077" y="454"/>
                        </a:lnTo>
                        <a:lnTo>
                          <a:pt x="2077" y="462"/>
                        </a:lnTo>
                        <a:lnTo>
                          <a:pt x="2077" y="471"/>
                        </a:lnTo>
                        <a:lnTo>
                          <a:pt x="2074" y="480"/>
                        </a:lnTo>
                        <a:lnTo>
                          <a:pt x="2072" y="489"/>
                        </a:lnTo>
                        <a:lnTo>
                          <a:pt x="2069" y="497"/>
                        </a:lnTo>
                        <a:lnTo>
                          <a:pt x="2065" y="504"/>
                        </a:lnTo>
                        <a:lnTo>
                          <a:pt x="2060" y="511"/>
                        </a:lnTo>
                        <a:lnTo>
                          <a:pt x="2054" y="517"/>
                        </a:lnTo>
                        <a:lnTo>
                          <a:pt x="2048" y="524"/>
                        </a:lnTo>
                        <a:lnTo>
                          <a:pt x="2040" y="529"/>
                        </a:lnTo>
                        <a:lnTo>
                          <a:pt x="2031" y="533"/>
                        </a:lnTo>
                        <a:lnTo>
                          <a:pt x="2022" y="537"/>
                        </a:lnTo>
                        <a:lnTo>
                          <a:pt x="2012" y="540"/>
                        </a:lnTo>
                        <a:lnTo>
                          <a:pt x="2002" y="543"/>
                        </a:lnTo>
                        <a:lnTo>
                          <a:pt x="1989" y="545"/>
                        </a:lnTo>
                        <a:lnTo>
                          <a:pt x="1977" y="546"/>
                        </a:lnTo>
                        <a:lnTo>
                          <a:pt x="1965" y="546"/>
                        </a:lnTo>
                        <a:lnTo>
                          <a:pt x="1943" y="546"/>
                        </a:lnTo>
                        <a:lnTo>
                          <a:pt x="1921" y="543"/>
                        </a:lnTo>
                        <a:lnTo>
                          <a:pt x="1901" y="540"/>
                        </a:lnTo>
                        <a:lnTo>
                          <a:pt x="1881" y="535"/>
                        </a:lnTo>
                        <a:lnTo>
                          <a:pt x="1863" y="529"/>
                        </a:lnTo>
                        <a:lnTo>
                          <a:pt x="1845" y="523"/>
                        </a:lnTo>
                        <a:lnTo>
                          <a:pt x="1829" y="514"/>
                        </a:lnTo>
                        <a:lnTo>
                          <a:pt x="1815" y="507"/>
                        </a:lnTo>
                        <a:lnTo>
                          <a:pt x="1789" y="601"/>
                        </a:lnTo>
                        <a:close/>
                        <a:moveTo>
                          <a:pt x="1300" y="631"/>
                        </a:moveTo>
                        <a:lnTo>
                          <a:pt x="1300" y="408"/>
                        </a:lnTo>
                        <a:lnTo>
                          <a:pt x="1300" y="371"/>
                        </a:lnTo>
                        <a:lnTo>
                          <a:pt x="1299" y="335"/>
                        </a:lnTo>
                        <a:lnTo>
                          <a:pt x="1299" y="301"/>
                        </a:lnTo>
                        <a:lnTo>
                          <a:pt x="1298" y="269"/>
                        </a:lnTo>
                        <a:lnTo>
                          <a:pt x="1298" y="237"/>
                        </a:lnTo>
                        <a:lnTo>
                          <a:pt x="1297" y="205"/>
                        </a:lnTo>
                        <a:lnTo>
                          <a:pt x="1295" y="175"/>
                        </a:lnTo>
                        <a:lnTo>
                          <a:pt x="1294" y="144"/>
                        </a:lnTo>
                        <a:lnTo>
                          <a:pt x="1297" y="144"/>
                        </a:lnTo>
                        <a:lnTo>
                          <a:pt x="1308" y="170"/>
                        </a:lnTo>
                        <a:lnTo>
                          <a:pt x="1321" y="198"/>
                        </a:lnTo>
                        <a:lnTo>
                          <a:pt x="1335" y="224"/>
                        </a:lnTo>
                        <a:lnTo>
                          <a:pt x="1348" y="251"/>
                        </a:lnTo>
                        <a:lnTo>
                          <a:pt x="1362" y="279"/>
                        </a:lnTo>
                        <a:lnTo>
                          <a:pt x="1378" y="306"/>
                        </a:lnTo>
                        <a:lnTo>
                          <a:pt x="1392" y="332"/>
                        </a:lnTo>
                        <a:lnTo>
                          <a:pt x="1408" y="358"/>
                        </a:lnTo>
                        <a:lnTo>
                          <a:pt x="1569" y="631"/>
                        </a:lnTo>
                        <a:lnTo>
                          <a:pt x="1686" y="631"/>
                        </a:lnTo>
                        <a:lnTo>
                          <a:pt x="1686" y="10"/>
                        </a:lnTo>
                        <a:lnTo>
                          <a:pt x="1582" y="10"/>
                        </a:lnTo>
                        <a:lnTo>
                          <a:pt x="1582" y="226"/>
                        </a:lnTo>
                        <a:lnTo>
                          <a:pt x="1582" y="261"/>
                        </a:lnTo>
                        <a:lnTo>
                          <a:pt x="1582" y="295"/>
                        </a:lnTo>
                        <a:lnTo>
                          <a:pt x="1583" y="328"/>
                        </a:lnTo>
                        <a:lnTo>
                          <a:pt x="1584" y="360"/>
                        </a:lnTo>
                        <a:lnTo>
                          <a:pt x="1585" y="391"/>
                        </a:lnTo>
                        <a:lnTo>
                          <a:pt x="1587" y="422"/>
                        </a:lnTo>
                        <a:lnTo>
                          <a:pt x="1589" y="453"/>
                        </a:lnTo>
                        <a:lnTo>
                          <a:pt x="1592" y="484"/>
                        </a:lnTo>
                        <a:lnTo>
                          <a:pt x="1589" y="485"/>
                        </a:lnTo>
                        <a:lnTo>
                          <a:pt x="1578" y="459"/>
                        </a:lnTo>
                        <a:lnTo>
                          <a:pt x="1567" y="433"/>
                        </a:lnTo>
                        <a:lnTo>
                          <a:pt x="1555" y="407"/>
                        </a:lnTo>
                        <a:lnTo>
                          <a:pt x="1541" y="381"/>
                        </a:lnTo>
                        <a:lnTo>
                          <a:pt x="1528" y="355"/>
                        </a:lnTo>
                        <a:lnTo>
                          <a:pt x="1513" y="328"/>
                        </a:lnTo>
                        <a:lnTo>
                          <a:pt x="1499" y="302"/>
                        </a:lnTo>
                        <a:lnTo>
                          <a:pt x="1484" y="277"/>
                        </a:lnTo>
                        <a:lnTo>
                          <a:pt x="1324" y="10"/>
                        </a:lnTo>
                        <a:lnTo>
                          <a:pt x="1195" y="10"/>
                        </a:lnTo>
                        <a:lnTo>
                          <a:pt x="1195" y="631"/>
                        </a:lnTo>
                        <a:lnTo>
                          <a:pt x="1300" y="631"/>
                        </a:lnTo>
                        <a:close/>
                        <a:moveTo>
                          <a:pt x="804" y="550"/>
                        </a:moveTo>
                        <a:lnTo>
                          <a:pt x="795" y="549"/>
                        </a:lnTo>
                        <a:lnTo>
                          <a:pt x="785" y="549"/>
                        </a:lnTo>
                        <a:lnTo>
                          <a:pt x="776" y="547"/>
                        </a:lnTo>
                        <a:lnTo>
                          <a:pt x="766" y="545"/>
                        </a:lnTo>
                        <a:lnTo>
                          <a:pt x="757" y="543"/>
                        </a:lnTo>
                        <a:lnTo>
                          <a:pt x="749" y="540"/>
                        </a:lnTo>
                        <a:lnTo>
                          <a:pt x="741" y="536"/>
                        </a:lnTo>
                        <a:lnTo>
                          <a:pt x="733" y="532"/>
                        </a:lnTo>
                        <a:lnTo>
                          <a:pt x="724" y="527"/>
                        </a:lnTo>
                        <a:lnTo>
                          <a:pt x="717" y="523"/>
                        </a:lnTo>
                        <a:lnTo>
                          <a:pt x="710" y="516"/>
                        </a:lnTo>
                        <a:lnTo>
                          <a:pt x="703" y="510"/>
                        </a:lnTo>
                        <a:lnTo>
                          <a:pt x="690" y="497"/>
                        </a:lnTo>
                        <a:lnTo>
                          <a:pt x="679" y="482"/>
                        </a:lnTo>
                        <a:lnTo>
                          <a:pt x="668" y="466"/>
                        </a:lnTo>
                        <a:lnTo>
                          <a:pt x="660" y="449"/>
                        </a:lnTo>
                        <a:lnTo>
                          <a:pt x="651" y="430"/>
                        </a:lnTo>
                        <a:lnTo>
                          <a:pt x="645" y="410"/>
                        </a:lnTo>
                        <a:lnTo>
                          <a:pt x="640" y="389"/>
                        </a:lnTo>
                        <a:lnTo>
                          <a:pt x="637" y="367"/>
                        </a:lnTo>
                        <a:lnTo>
                          <a:pt x="634" y="346"/>
                        </a:lnTo>
                        <a:lnTo>
                          <a:pt x="634" y="322"/>
                        </a:lnTo>
                        <a:lnTo>
                          <a:pt x="634" y="299"/>
                        </a:lnTo>
                        <a:lnTo>
                          <a:pt x="636" y="277"/>
                        </a:lnTo>
                        <a:lnTo>
                          <a:pt x="640" y="255"/>
                        </a:lnTo>
                        <a:lnTo>
                          <a:pt x="645" y="235"/>
                        </a:lnTo>
                        <a:lnTo>
                          <a:pt x="651" y="214"/>
                        </a:lnTo>
                        <a:lnTo>
                          <a:pt x="659" y="194"/>
                        </a:lnTo>
                        <a:lnTo>
                          <a:pt x="668" y="177"/>
                        </a:lnTo>
                        <a:lnTo>
                          <a:pt x="677" y="160"/>
                        </a:lnTo>
                        <a:lnTo>
                          <a:pt x="689" y="145"/>
                        </a:lnTo>
                        <a:lnTo>
                          <a:pt x="702" y="132"/>
                        </a:lnTo>
                        <a:lnTo>
                          <a:pt x="709" y="126"/>
                        </a:lnTo>
                        <a:lnTo>
                          <a:pt x="716" y="119"/>
                        </a:lnTo>
                        <a:lnTo>
                          <a:pt x="723" y="114"/>
                        </a:lnTo>
                        <a:lnTo>
                          <a:pt x="732" y="109"/>
                        </a:lnTo>
                        <a:lnTo>
                          <a:pt x="740" y="105"/>
                        </a:lnTo>
                        <a:lnTo>
                          <a:pt x="748" y="102"/>
                        </a:lnTo>
                        <a:lnTo>
                          <a:pt x="757" y="99"/>
                        </a:lnTo>
                        <a:lnTo>
                          <a:pt x="766" y="96"/>
                        </a:lnTo>
                        <a:lnTo>
                          <a:pt x="776" y="94"/>
                        </a:lnTo>
                        <a:lnTo>
                          <a:pt x="786" y="92"/>
                        </a:lnTo>
                        <a:lnTo>
                          <a:pt x="795" y="91"/>
                        </a:lnTo>
                        <a:lnTo>
                          <a:pt x="807" y="91"/>
                        </a:lnTo>
                        <a:lnTo>
                          <a:pt x="817" y="91"/>
                        </a:lnTo>
                        <a:lnTo>
                          <a:pt x="827" y="92"/>
                        </a:lnTo>
                        <a:lnTo>
                          <a:pt x="836" y="94"/>
                        </a:lnTo>
                        <a:lnTo>
                          <a:pt x="846" y="96"/>
                        </a:lnTo>
                        <a:lnTo>
                          <a:pt x="855" y="99"/>
                        </a:lnTo>
                        <a:lnTo>
                          <a:pt x="864" y="102"/>
                        </a:lnTo>
                        <a:lnTo>
                          <a:pt x="872" y="106"/>
                        </a:lnTo>
                        <a:lnTo>
                          <a:pt x="881" y="110"/>
                        </a:lnTo>
                        <a:lnTo>
                          <a:pt x="889" y="114"/>
                        </a:lnTo>
                        <a:lnTo>
                          <a:pt x="896" y="120"/>
                        </a:lnTo>
                        <a:lnTo>
                          <a:pt x="903" y="126"/>
                        </a:lnTo>
                        <a:lnTo>
                          <a:pt x="910" y="132"/>
                        </a:lnTo>
                        <a:lnTo>
                          <a:pt x="923" y="145"/>
                        </a:lnTo>
                        <a:lnTo>
                          <a:pt x="934" y="160"/>
                        </a:lnTo>
                        <a:lnTo>
                          <a:pt x="944" y="177"/>
                        </a:lnTo>
                        <a:lnTo>
                          <a:pt x="952" y="194"/>
                        </a:lnTo>
                        <a:lnTo>
                          <a:pt x="961" y="214"/>
                        </a:lnTo>
                        <a:lnTo>
                          <a:pt x="967" y="234"/>
                        </a:lnTo>
                        <a:lnTo>
                          <a:pt x="971" y="254"/>
                        </a:lnTo>
                        <a:lnTo>
                          <a:pt x="974" y="275"/>
                        </a:lnTo>
                        <a:lnTo>
                          <a:pt x="976" y="296"/>
                        </a:lnTo>
                        <a:lnTo>
                          <a:pt x="977" y="318"/>
                        </a:lnTo>
                        <a:lnTo>
                          <a:pt x="976" y="343"/>
                        </a:lnTo>
                        <a:lnTo>
                          <a:pt x="974" y="365"/>
                        </a:lnTo>
                        <a:lnTo>
                          <a:pt x="971" y="388"/>
                        </a:lnTo>
                        <a:lnTo>
                          <a:pt x="966" y="409"/>
                        </a:lnTo>
                        <a:lnTo>
                          <a:pt x="960" y="430"/>
                        </a:lnTo>
                        <a:lnTo>
                          <a:pt x="951" y="449"/>
                        </a:lnTo>
                        <a:lnTo>
                          <a:pt x="943" y="467"/>
                        </a:lnTo>
                        <a:lnTo>
                          <a:pt x="933" y="482"/>
                        </a:lnTo>
                        <a:lnTo>
                          <a:pt x="921" y="498"/>
                        </a:lnTo>
                        <a:lnTo>
                          <a:pt x="908" y="511"/>
                        </a:lnTo>
                        <a:lnTo>
                          <a:pt x="901" y="517"/>
                        </a:lnTo>
                        <a:lnTo>
                          <a:pt x="894" y="523"/>
                        </a:lnTo>
                        <a:lnTo>
                          <a:pt x="887" y="528"/>
                        </a:lnTo>
                        <a:lnTo>
                          <a:pt x="878" y="532"/>
                        </a:lnTo>
                        <a:lnTo>
                          <a:pt x="870" y="536"/>
                        </a:lnTo>
                        <a:lnTo>
                          <a:pt x="862" y="540"/>
                        </a:lnTo>
                        <a:lnTo>
                          <a:pt x="854" y="543"/>
                        </a:lnTo>
                        <a:lnTo>
                          <a:pt x="845" y="545"/>
                        </a:lnTo>
                        <a:lnTo>
                          <a:pt x="835" y="547"/>
                        </a:lnTo>
                        <a:lnTo>
                          <a:pt x="826" y="549"/>
                        </a:lnTo>
                        <a:lnTo>
                          <a:pt x="816" y="549"/>
                        </a:lnTo>
                        <a:lnTo>
                          <a:pt x="805" y="550"/>
                        </a:lnTo>
                        <a:lnTo>
                          <a:pt x="804" y="550"/>
                        </a:lnTo>
                        <a:close/>
                        <a:moveTo>
                          <a:pt x="802" y="641"/>
                        </a:moveTo>
                        <a:lnTo>
                          <a:pt x="818" y="641"/>
                        </a:lnTo>
                        <a:lnTo>
                          <a:pt x="833" y="640"/>
                        </a:lnTo>
                        <a:lnTo>
                          <a:pt x="849" y="638"/>
                        </a:lnTo>
                        <a:lnTo>
                          <a:pt x="863" y="636"/>
                        </a:lnTo>
                        <a:lnTo>
                          <a:pt x="878" y="633"/>
                        </a:lnTo>
                        <a:lnTo>
                          <a:pt x="893" y="629"/>
                        </a:lnTo>
                        <a:lnTo>
                          <a:pt x="906" y="624"/>
                        </a:lnTo>
                        <a:lnTo>
                          <a:pt x="920" y="619"/>
                        </a:lnTo>
                        <a:lnTo>
                          <a:pt x="933" y="613"/>
                        </a:lnTo>
                        <a:lnTo>
                          <a:pt x="946" y="607"/>
                        </a:lnTo>
                        <a:lnTo>
                          <a:pt x="959" y="600"/>
                        </a:lnTo>
                        <a:lnTo>
                          <a:pt x="970" y="593"/>
                        </a:lnTo>
                        <a:lnTo>
                          <a:pt x="982" y="584"/>
                        </a:lnTo>
                        <a:lnTo>
                          <a:pt x="993" y="575"/>
                        </a:lnTo>
                        <a:lnTo>
                          <a:pt x="1004" y="566"/>
                        </a:lnTo>
                        <a:lnTo>
                          <a:pt x="1013" y="556"/>
                        </a:lnTo>
                        <a:lnTo>
                          <a:pt x="1023" y="545"/>
                        </a:lnTo>
                        <a:lnTo>
                          <a:pt x="1033" y="533"/>
                        </a:lnTo>
                        <a:lnTo>
                          <a:pt x="1041" y="522"/>
                        </a:lnTo>
                        <a:lnTo>
                          <a:pt x="1049" y="509"/>
                        </a:lnTo>
                        <a:lnTo>
                          <a:pt x="1056" y="496"/>
                        </a:lnTo>
                        <a:lnTo>
                          <a:pt x="1063" y="482"/>
                        </a:lnTo>
                        <a:lnTo>
                          <a:pt x="1070" y="468"/>
                        </a:lnTo>
                        <a:lnTo>
                          <a:pt x="1076" y="453"/>
                        </a:lnTo>
                        <a:lnTo>
                          <a:pt x="1081" y="437"/>
                        </a:lnTo>
                        <a:lnTo>
                          <a:pt x="1085" y="422"/>
                        </a:lnTo>
                        <a:lnTo>
                          <a:pt x="1089" y="405"/>
                        </a:lnTo>
                        <a:lnTo>
                          <a:pt x="1092" y="388"/>
                        </a:lnTo>
                        <a:lnTo>
                          <a:pt x="1094" y="370"/>
                        </a:lnTo>
                        <a:lnTo>
                          <a:pt x="1096" y="352"/>
                        </a:lnTo>
                        <a:lnTo>
                          <a:pt x="1097" y="333"/>
                        </a:lnTo>
                        <a:lnTo>
                          <a:pt x="1097" y="314"/>
                        </a:lnTo>
                        <a:lnTo>
                          <a:pt x="1097" y="297"/>
                        </a:lnTo>
                        <a:lnTo>
                          <a:pt x="1096" y="281"/>
                        </a:lnTo>
                        <a:lnTo>
                          <a:pt x="1095" y="265"/>
                        </a:lnTo>
                        <a:lnTo>
                          <a:pt x="1093" y="250"/>
                        </a:lnTo>
                        <a:lnTo>
                          <a:pt x="1090" y="235"/>
                        </a:lnTo>
                        <a:lnTo>
                          <a:pt x="1087" y="219"/>
                        </a:lnTo>
                        <a:lnTo>
                          <a:pt x="1083" y="205"/>
                        </a:lnTo>
                        <a:lnTo>
                          <a:pt x="1078" y="190"/>
                        </a:lnTo>
                        <a:lnTo>
                          <a:pt x="1073" y="176"/>
                        </a:lnTo>
                        <a:lnTo>
                          <a:pt x="1068" y="163"/>
                        </a:lnTo>
                        <a:lnTo>
                          <a:pt x="1061" y="149"/>
                        </a:lnTo>
                        <a:lnTo>
                          <a:pt x="1054" y="137"/>
                        </a:lnTo>
                        <a:lnTo>
                          <a:pt x="1047" y="124"/>
                        </a:lnTo>
                        <a:lnTo>
                          <a:pt x="1039" y="113"/>
                        </a:lnTo>
                        <a:lnTo>
                          <a:pt x="1031" y="102"/>
                        </a:lnTo>
                        <a:lnTo>
                          <a:pt x="1021" y="91"/>
                        </a:lnTo>
                        <a:lnTo>
                          <a:pt x="1012" y="80"/>
                        </a:lnTo>
                        <a:lnTo>
                          <a:pt x="1002" y="71"/>
                        </a:lnTo>
                        <a:lnTo>
                          <a:pt x="991" y="62"/>
                        </a:lnTo>
                        <a:lnTo>
                          <a:pt x="980" y="52"/>
                        </a:lnTo>
                        <a:lnTo>
                          <a:pt x="969" y="44"/>
                        </a:lnTo>
                        <a:lnTo>
                          <a:pt x="957" y="37"/>
                        </a:lnTo>
                        <a:lnTo>
                          <a:pt x="944" y="30"/>
                        </a:lnTo>
                        <a:lnTo>
                          <a:pt x="932" y="24"/>
                        </a:lnTo>
                        <a:lnTo>
                          <a:pt x="917" y="19"/>
                        </a:lnTo>
                        <a:lnTo>
                          <a:pt x="904" y="13"/>
                        </a:lnTo>
                        <a:lnTo>
                          <a:pt x="890" y="9"/>
                        </a:lnTo>
                        <a:lnTo>
                          <a:pt x="874" y="6"/>
                        </a:lnTo>
                        <a:lnTo>
                          <a:pt x="859" y="3"/>
                        </a:lnTo>
                        <a:lnTo>
                          <a:pt x="844" y="2"/>
                        </a:lnTo>
                        <a:lnTo>
                          <a:pt x="827" y="0"/>
                        </a:lnTo>
                        <a:lnTo>
                          <a:pt x="811" y="0"/>
                        </a:lnTo>
                        <a:lnTo>
                          <a:pt x="794" y="0"/>
                        </a:lnTo>
                        <a:lnTo>
                          <a:pt x="778" y="2"/>
                        </a:lnTo>
                        <a:lnTo>
                          <a:pt x="762" y="3"/>
                        </a:lnTo>
                        <a:lnTo>
                          <a:pt x="747" y="6"/>
                        </a:lnTo>
                        <a:lnTo>
                          <a:pt x="733" y="9"/>
                        </a:lnTo>
                        <a:lnTo>
                          <a:pt x="718" y="13"/>
                        </a:lnTo>
                        <a:lnTo>
                          <a:pt x="704" y="19"/>
                        </a:lnTo>
                        <a:lnTo>
                          <a:pt x="690" y="24"/>
                        </a:lnTo>
                        <a:lnTo>
                          <a:pt x="677" y="30"/>
                        </a:lnTo>
                        <a:lnTo>
                          <a:pt x="665" y="37"/>
                        </a:lnTo>
                        <a:lnTo>
                          <a:pt x="652" y="44"/>
                        </a:lnTo>
                        <a:lnTo>
                          <a:pt x="640" y="52"/>
                        </a:lnTo>
                        <a:lnTo>
                          <a:pt x="629" y="62"/>
                        </a:lnTo>
                        <a:lnTo>
                          <a:pt x="617" y="71"/>
                        </a:lnTo>
                        <a:lnTo>
                          <a:pt x="607" y="80"/>
                        </a:lnTo>
                        <a:lnTo>
                          <a:pt x="597" y="92"/>
                        </a:lnTo>
                        <a:lnTo>
                          <a:pt x="588" y="102"/>
                        </a:lnTo>
                        <a:lnTo>
                          <a:pt x="578" y="114"/>
                        </a:lnTo>
                        <a:lnTo>
                          <a:pt x="570" y="126"/>
                        </a:lnTo>
                        <a:lnTo>
                          <a:pt x="562" y="139"/>
                        </a:lnTo>
                        <a:lnTo>
                          <a:pt x="555" y="151"/>
                        </a:lnTo>
                        <a:lnTo>
                          <a:pt x="549" y="166"/>
                        </a:lnTo>
                        <a:lnTo>
                          <a:pt x="542" y="179"/>
                        </a:lnTo>
                        <a:lnTo>
                          <a:pt x="536" y="194"/>
                        </a:lnTo>
                        <a:lnTo>
                          <a:pt x="531" y="209"/>
                        </a:lnTo>
                        <a:lnTo>
                          <a:pt x="527" y="224"/>
                        </a:lnTo>
                        <a:lnTo>
                          <a:pt x="524" y="241"/>
                        </a:lnTo>
                        <a:lnTo>
                          <a:pt x="521" y="256"/>
                        </a:lnTo>
                        <a:lnTo>
                          <a:pt x="518" y="273"/>
                        </a:lnTo>
                        <a:lnTo>
                          <a:pt x="517" y="290"/>
                        </a:lnTo>
                        <a:lnTo>
                          <a:pt x="516" y="308"/>
                        </a:lnTo>
                        <a:lnTo>
                          <a:pt x="515" y="325"/>
                        </a:lnTo>
                        <a:lnTo>
                          <a:pt x="516" y="342"/>
                        </a:lnTo>
                        <a:lnTo>
                          <a:pt x="517" y="359"/>
                        </a:lnTo>
                        <a:lnTo>
                          <a:pt x="518" y="374"/>
                        </a:lnTo>
                        <a:lnTo>
                          <a:pt x="520" y="391"/>
                        </a:lnTo>
                        <a:lnTo>
                          <a:pt x="523" y="406"/>
                        </a:lnTo>
                        <a:lnTo>
                          <a:pt x="526" y="422"/>
                        </a:lnTo>
                        <a:lnTo>
                          <a:pt x="530" y="436"/>
                        </a:lnTo>
                        <a:lnTo>
                          <a:pt x="535" y="452"/>
                        </a:lnTo>
                        <a:lnTo>
                          <a:pt x="540" y="465"/>
                        </a:lnTo>
                        <a:lnTo>
                          <a:pt x="547" y="479"/>
                        </a:lnTo>
                        <a:lnTo>
                          <a:pt x="553" y="492"/>
                        </a:lnTo>
                        <a:lnTo>
                          <a:pt x="559" y="505"/>
                        </a:lnTo>
                        <a:lnTo>
                          <a:pt x="567" y="517"/>
                        </a:lnTo>
                        <a:lnTo>
                          <a:pt x="575" y="529"/>
                        </a:lnTo>
                        <a:lnTo>
                          <a:pt x="584" y="540"/>
                        </a:lnTo>
                        <a:lnTo>
                          <a:pt x="593" y="551"/>
                        </a:lnTo>
                        <a:lnTo>
                          <a:pt x="602" y="562"/>
                        </a:lnTo>
                        <a:lnTo>
                          <a:pt x="612" y="571"/>
                        </a:lnTo>
                        <a:lnTo>
                          <a:pt x="623" y="580"/>
                        </a:lnTo>
                        <a:lnTo>
                          <a:pt x="634" y="588"/>
                        </a:lnTo>
                        <a:lnTo>
                          <a:pt x="645" y="597"/>
                        </a:lnTo>
                        <a:lnTo>
                          <a:pt x="658" y="604"/>
                        </a:lnTo>
                        <a:lnTo>
                          <a:pt x="670" y="611"/>
                        </a:lnTo>
                        <a:lnTo>
                          <a:pt x="682" y="617"/>
                        </a:lnTo>
                        <a:lnTo>
                          <a:pt x="696" y="622"/>
                        </a:lnTo>
                        <a:lnTo>
                          <a:pt x="710" y="628"/>
                        </a:lnTo>
                        <a:lnTo>
                          <a:pt x="724" y="632"/>
                        </a:lnTo>
                        <a:lnTo>
                          <a:pt x="739" y="635"/>
                        </a:lnTo>
                        <a:lnTo>
                          <a:pt x="753" y="638"/>
                        </a:lnTo>
                        <a:lnTo>
                          <a:pt x="769" y="640"/>
                        </a:lnTo>
                        <a:lnTo>
                          <a:pt x="785" y="641"/>
                        </a:lnTo>
                        <a:lnTo>
                          <a:pt x="801" y="641"/>
                        </a:lnTo>
                        <a:lnTo>
                          <a:pt x="802" y="641"/>
                        </a:lnTo>
                        <a:close/>
                        <a:moveTo>
                          <a:pt x="458" y="523"/>
                        </a:moveTo>
                        <a:lnTo>
                          <a:pt x="447" y="528"/>
                        </a:lnTo>
                        <a:lnTo>
                          <a:pt x="434" y="532"/>
                        </a:lnTo>
                        <a:lnTo>
                          <a:pt x="418" y="536"/>
                        </a:lnTo>
                        <a:lnTo>
                          <a:pt x="403" y="539"/>
                        </a:lnTo>
                        <a:lnTo>
                          <a:pt x="386" y="542"/>
                        </a:lnTo>
                        <a:lnTo>
                          <a:pt x="370" y="544"/>
                        </a:lnTo>
                        <a:lnTo>
                          <a:pt x="352" y="545"/>
                        </a:lnTo>
                        <a:lnTo>
                          <a:pt x="335" y="545"/>
                        </a:lnTo>
                        <a:lnTo>
                          <a:pt x="323" y="545"/>
                        </a:lnTo>
                        <a:lnTo>
                          <a:pt x="310" y="544"/>
                        </a:lnTo>
                        <a:lnTo>
                          <a:pt x="298" y="543"/>
                        </a:lnTo>
                        <a:lnTo>
                          <a:pt x="287" y="541"/>
                        </a:lnTo>
                        <a:lnTo>
                          <a:pt x="275" y="539"/>
                        </a:lnTo>
                        <a:lnTo>
                          <a:pt x="265" y="537"/>
                        </a:lnTo>
                        <a:lnTo>
                          <a:pt x="254" y="534"/>
                        </a:lnTo>
                        <a:lnTo>
                          <a:pt x="243" y="530"/>
                        </a:lnTo>
                        <a:lnTo>
                          <a:pt x="234" y="526"/>
                        </a:lnTo>
                        <a:lnTo>
                          <a:pt x="225" y="522"/>
                        </a:lnTo>
                        <a:lnTo>
                          <a:pt x="216" y="516"/>
                        </a:lnTo>
                        <a:lnTo>
                          <a:pt x="207" y="511"/>
                        </a:lnTo>
                        <a:lnTo>
                          <a:pt x="198" y="505"/>
                        </a:lnTo>
                        <a:lnTo>
                          <a:pt x="191" y="499"/>
                        </a:lnTo>
                        <a:lnTo>
                          <a:pt x="183" y="492"/>
                        </a:lnTo>
                        <a:lnTo>
                          <a:pt x="177" y="486"/>
                        </a:lnTo>
                        <a:lnTo>
                          <a:pt x="169" y="477"/>
                        </a:lnTo>
                        <a:lnTo>
                          <a:pt x="163" y="470"/>
                        </a:lnTo>
                        <a:lnTo>
                          <a:pt x="157" y="462"/>
                        </a:lnTo>
                        <a:lnTo>
                          <a:pt x="152" y="453"/>
                        </a:lnTo>
                        <a:lnTo>
                          <a:pt x="147" y="443"/>
                        </a:lnTo>
                        <a:lnTo>
                          <a:pt x="142" y="434"/>
                        </a:lnTo>
                        <a:lnTo>
                          <a:pt x="138" y="425"/>
                        </a:lnTo>
                        <a:lnTo>
                          <a:pt x="134" y="415"/>
                        </a:lnTo>
                        <a:lnTo>
                          <a:pt x="127" y="393"/>
                        </a:lnTo>
                        <a:lnTo>
                          <a:pt x="123" y="371"/>
                        </a:lnTo>
                        <a:lnTo>
                          <a:pt x="120" y="347"/>
                        </a:lnTo>
                        <a:lnTo>
                          <a:pt x="119" y="322"/>
                        </a:lnTo>
                        <a:lnTo>
                          <a:pt x="119" y="309"/>
                        </a:lnTo>
                        <a:lnTo>
                          <a:pt x="120" y="295"/>
                        </a:lnTo>
                        <a:lnTo>
                          <a:pt x="122" y="282"/>
                        </a:lnTo>
                        <a:lnTo>
                          <a:pt x="123" y="270"/>
                        </a:lnTo>
                        <a:lnTo>
                          <a:pt x="125" y="257"/>
                        </a:lnTo>
                        <a:lnTo>
                          <a:pt x="128" y="246"/>
                        </a:lnTo>
                        <a:lnTo>
                          <a:pt x="131" y="235"/>
                        </a:lnTo>
                        <a:lnTo>
                          <a:pt x="136" y="223"/>
                        </a:lnTo>
                        <a:lnTo>
                          <a:pt x="140" y="213"/>
                        </a:lnTo>
                        <a:lnTo>
                          <a:pt x="145" y="203"/>
                        </a:lnTo>
                        <a:lnTo>
                          <a:pt x="149" y="193"/>
                        </a:lnTo>
                        <a:lnTo>
                          <a:pt x="155" y="184"/>
                        </a:lnTo>
                        <a:lnTo>
                          <a:pt x="160" y="176"/>
                        </a:lnTo>
                        <a:lnTo>
                          <a:pt x="167" y="168"/>
                        </a:lnTo>
                        <a:lnTo>
                          <a:pt x="174" y="159"/>
                        </a:lnTo>
                        <a:lnTo>
                          <a:pt x="181" y="152"/>
                        </a:lnTo>
                        <a:lnTo>
                          <a:pt x="188" y="145"/>
                        </a:lnTo>
                        <a:lnTo>
                          <a:pt x="196" y="139"/>
                        </a:lnTo>
                        <a:lnTo>
                          <a:pt x="204" y="133"/>
                        </a:lnTo>
                        <a:lnTo>
                          <a:pt x="213" y="127"/>
                        </a:lnTo>
                        <a:lnTo>
                          <a:pt x="221" y="121"/>
                        </a:lnTo>
                        <a:lnTo>
                          <a:pt x="230" y="117"/>
                        </a:lnTo>
                        <a:lnTo>
                          <a:pt x="239" y="112"/>
                        </a:lnTo>
                        <a:lnTo>
                          <a:pt x="250" y="109"/>
                        </a:lnTo>
                        <a:lnTo>
                          <a:pt x="270" y="102"/>
                        </a:lnTo>
                        <a:lnTo>
                          <a:pt x="291" y="98"/>
                        </a:lnTo>
                        <a:lnTo>
                          <a:pt x="313" y="95"/>
                        </a:lnTo>
                        <a:lnTo>
                          <a:pt x="337" y="94"/>
                        </a:lnTo>
                        <a:lnTo>
                          <a:pt x="355" y="95"/>
                        </a:lnTo>
                        <a:lnTo>
                          <a:pt x="373" y="96"/>
                        </a:lnTo>
                        <a:lnTo>
                          <a:pt x="389" y="98"/>
                        </a:lnTo>
                        <a:lnTo>
                          <a:pt x="405" y="101"/>
                        </a:lnTo>
                        <a:lnTo>
                          <a:pt x="420" y="105"/>
                        </a:lnTo>
                        <a:lnTo>
                          <a:pt x="434" y="109"/>
                        </a:lnTo>
                        <a:lnTo>
                          <a:pt x="446" y="113"/>
                        </a:lnTo>
                        <a:lnTo>
                          <a:pt x="457" y="118"/>
                        </a:lnTo>
                        <a:lnTo>
                          <a:pt x="482" y="28"/>
                        </a:lnTo>
                        <a:lnTo>
                          <a:pt x="473" y="24"/>
                        </a:lnTo>
                        <a:lnTo>
                          <a:pt x="459" y="19"/>
                        </a:lnTo>
                        <a:lnTo>
                          <a:pt x="444" y="13"/>
                        </a:lnTo>
                        <a:lnTo>
                          <a:pt x="426" y="9"/>
                        </a:lnTo>
                        <a:lnTo>
                          <a:pt x="406" y="6"/>
                        </a:lnTo>
                        <a:lnTo>
                          <a:pt x="383" y="3"/>
                        </a:lnTo>
                        <a:lnTo>
                          <a:pt x="359" y="1"/>
                        </a:lnTo>
                        <a:lnTo>
                          <a:pt x="332" y="0"/>
                        </a:lnTo>
                        <a:lnTo>
                          <a:pt x="314" y="1"/>
                        </a:lnTo>
                        <a:lnTo>
                          <a:pt x="297" y="2"/>
                        </a:lnTo>
                        <a:lnTo>
                          <a:pt x="280" y="4"/>
                        </a:lnTo>
                        <a:lnTo>
                          <a:pt x="263" y="6"/>
                        </a:lnTo>
                        <a:lnTo>
                          <a:pt x="247" y="9"/>
                        </a:lnTo>
                        <a:lnTo>
                          <a:pt x="231" y="13"/>
                        </a:lnTo>
                        <a:lnTo>
                          <a:pt x="216" y="17"/>
                        </a:lnTo>
                        <a:lnTo>
                          <a:pt x="200" y="23"/>
                        </a:lnTo>
                        <a:lnTo>
                          <a:pt x="185" y="29"/>
                        </a:lnTo>
                        <a:lnTo>
                          <a:pt x="172" y="35"/>
                        </a:lnTo>
                        <a:lnTo>
                          <a:pt x="157" y="42"/>
                        </a:lnTo>
                        <a:lnTo>
                          <a:pt x="144" y="50"/>
                        </a:lnTo>
                        <a:lnTo>
                          <a:pt x="130" y="59"/>
                        </a:lnTo>
                        <a:lnTo>
                          <a:pt x="118" y="68"/>
                        </a:lnTo>
                        <a:lnTo>
                          <a:pt x="107" y="77"/>
                        </a:lnTo>
                        <a:lnTo>
                          <a:pt x="94" y="87"/>
                        </a:lnTo>
                        <a:lnTo>
                          <a:pt x="84" y="99"/>
                        </a:lnTo>
                        <a:lnTo>
                          <a:pt x="74" y="110"/>
                        </a:lnTo>
                        <a:lnTo>
                          <a:pt x="65" y="122"/>
                        </a:lnTo>
                        <a:lnTo>
                          <a:pt x="55" y="135"/>
                        </a:lnTo>
                        <a:lnTo>
                          <a:pt x="47" y="148"/>
                        </a:lnTo>
                        <a:lnTo>
                          <a:pt x="39" y="162"/>
                        </a:lnTo>
                        <a:lnTo>
                          <a:pt x="32" y="176"/>
                        </a:lnTo>
                        <a:lnTo>
                          <a:pt x="26" y="190"/>
                        </a:lnTo>
                        <a:lnTo>
                          <a:pt x="19" y="206"/>
                        </a:lnTo>
                        <a:lnTo>
                          <a:pt x="14" y="222"/>
                        </a:lnTo>
                        <a:lnTo>
                          <a:pt x="10" y="239"/>
                        </a:lnTo>
                        <a:lnTo>
                          <a:pt x="6" y="255"/>
                        </a:lnTo>
                        <a:lnTo>
                          <a:pt x="4" y="273"/>
                        </a:lnTo>
                        <a:lnTo>
                          <a:pt x="2" y="290"/>
                        </a:lnTo>
                        <a:lnTo>
                          <a:pt x="1" y="309"/>
                        </a:lnTo>
                        <a:lnTo>
                          <a:pt x="0" y="328"/>
                        </a:lnTo>
                        <a:lnTo>
                          <a:pt x="1" y="346"/>
                        </a:lnTo>
                        <a:lnTo>
                          <a:pt x="2" y="362"/>
                        </a:lnTo>
                        <a:lnTo>
                          <a:pt x="3" y="380"/>
                        </a:lnTo>
                        <a:lnTo>
                          <a:pt x="6" y="395"/>
                        </a:lnTo>
                        <a:lnTo>
                          <a:pt x="9" y="412"/>
                        </a:lnTo>
                        <a:lnTo>
                          <a:pt x="12" y="427"/>
                        </a:lnTo>
                        <a:lnTo>
                          <a:pt x="16" y="441"/>
                        </a:lnTo>
                        <a:lnTo>
                          <a:pt x="22" y="457"/>
                        </a:lnTo>
                        <a:lnTo>
                          <a:pt x="28" y="470"/>
                        </a:lnTo>
                        <a:lnTo>
                          <a:pt x="34" y="484"/>
                        </a:lnTo>
                        <a:lnTo>
                          <a:pt x="41" y="497"/>
                        </a:lnTo>
                        <a:lnTo>
                          <a:pt x="48" y="509"/>
                        </a:lnTo>
                        <a:lnTo>
                          <a:pt x="56" y="522"/>
                        </a:lnTo>
                        <a:lnTo>
                          <a:pt x="66" y="534"/>
                        </a:lnTo>
                        <a:lnTo>
                          <a:pt x="75" y="544"/>
                        </a:lnTo>
                        <a:lnTo>
                          <a:pt x="84" y="555"/>
                        </a:lnTo>
                        <a:lnTo>
                          <a:pt x="95" y="565"/>
                        </a:lnTo>
                        <a:lnTo>
                          <a:pt x="106" y="574"/>
                        </a:lnTo>
                        <a:lnTo>
                          <a:pt x="118" y="583"/>
                        </a:lnTo>
                        <a:lnTo>
                          <a:pt x="130" y="592"/>
                        </a:lnTo>
                        <a:lnTo>
                          <a:pt x="143" y="599"/>
                        </a:lnTo>
                        <a:lnTo>
                          <a:pt x="156" y="606"/>
                        </a:lnTo>
                        <a:lnTo>
                          <a:pt x="169" y="612"/>
                        </a:lnTo>
                        <a:lnTo>
                          <a:pt x="184" y="618"/>
                        </a:lnTo>
                        <a:lnTo>
                          <a:pt x="199" y="623"/>
                        </a:lnTo>
                        <a:lnTo>
                          <a:pt x="215" y="628"/>
                        </a:lnTo>
                        <a:lnTo>
                          <a:pt x="230" y="632"/>
                        </a:lnTo>
                        <a:lnTo>
                          <a:pt x="247" y="635"/>
                        </a:lnTo>
                        <a:lnTo>
                          <a:pt x="263" y="637"/>
                        </a:lnTo>
                        <a:lnTo>
                          <a:pt x="280" y="639"/>
                        </a:lnTo>
                        <a:lnTo>
                          <a:pt x="298" y="640"/>
                        </a:lnTo>
                        <a:lnTo>
                          <a:pt x="316" y="641"/>
                        </a:lnTo>
                        <a:lnTo>
                          <a:pt x="344" y="640"/>
                        </a:lnTo>
                        <a:lnTo>
                          <a:pt x="370" y="638"/>
                        </a:lnTo>
                        <a:lnTo>
                          <a:pt x="393" y="635"/>
                        </a:lnTo>
                        <a:lnTo>
                          <a:pt x="415" y="632"/>
                        </a:lnTo>
                        <a:lnTo>
                          <a:pt x="435" y="628"/>
                        </a:lnTo>
                        <a:lnTo>
                          <a:pt x="451" y="622"/>
                        </a:lnTo>
                        <a:lnTo>
                          <a:pt x="465" y="617"/>
                        </a:lnTo>
                        <a:lnTo>
                          <a:pt x="478" y="612"/>
                        </a:lnTo>
                        <a:lnTo>
                          <a:pt x="458" y="523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45" name="Freeform 44"/>
                  <p:cNvSpPr>
                    <a:spLocks noEditPoints="1"/>
                  </p:cNvSpPr>
                  <p:nvPr/>
                </p:nvSpPr>
                <p:spPr bwMode="auto">
                  <a:xfrm>
                    <a:off x="68096" y="6652068"/>
                    <a:ext cx="493712" cy="123825"/>
                  </a:xfrm>
                  <a:custGeom>
                    <a:avLst/>
                    <a:gdLst/>
                    <a:ahLst/>
                    <a:cxnLst>
                      <a:cxn ang="0">
                        <a:pos x="598" y="179"/>
                      </a:cxn>
                      <a:cxn ang="0">
                        <a:pos x="598" y="0"/>
                      </a:cxn>
                      <a:cxn ang="0">
                        <a:pos x="524" y="0"/>
                      </a:cxn>
                      <a:cxn ang="0">
                        <a:pos x="449" y="0"/>
                      </a:cxn>
                      <a:cxn ang="0">
                        <a:pos x="374" y="0"/>
                      </a:cxn>
                      <a:cxn ang="0">
                        <a:pos x="299" y="0"/>
                      </a:cxn>
                      <a:cxn ang="0">
                        <a:pos x="224" y="0"/>
                      </a:cxn>
                      <a:cxn ang="0">
                        <a:pos x="150" y="0"/>
                      </a:cxn>
                      <a:cxn ang="0">
                        <a:pos x="75" y="0"/>
                      </a:cxn>
                      <a:cxn ang="0">
                        <a:pos x="0" y="0"/>
                      </a:cxn>
                      <a:cxn ang="0">
                        <a:pos x="0" y="179"/>
                      </a:cxn>
                      <a:cxn ang="0">
                        <a:pos x="176" y="179"/>
                      </a:cxn>
                      <a:cxn ang="0">
                        <a:pos x="176" y="621"/>
                      </a:cxn>
                      <a:cxn ang="0">
                        <a:pos x="423" y="621"/>
                      </a:cxn>
                      <a:cxn ang="0">
                        <a:pos x="423" y="179"/>
                      </a:cxn>
                      <a:cxn ang="0">
                        <a:pos x="598" y="179"/>
                      </a:cxn>
                      <a:cxn ang="0">
                        <a:pos x="907" y="250"/>
                      </a:cxn>
                      <a:cxn ang="0">
                        <a:pos x="781" y="621"/>
                      </a:cxn>
                      <a:cxn ang="0">
                        <a:pos x="539" y="621"/>
                      </a:cxn>
                      <a:cxn ang="0">
                        <a:pos x="776" y="0"/>
                      </a:cxn>
                      <a:cxn ang="0">
                        <a:pos x="809" y="0"/>
                      </a:cxn>
                      <a:cxn ang="0">
                        <a:pos x="842" y="0"/>
                      </a:cxn>
                      <a:cxn ang="0">
                        <a:pos x="874" y="0"/>
                      </a:cxn>
                      <a:cxn ang="0">
                        <a:pos x="907" y="0"/>
                      </a:cxn>
                      <a:cxn ang="0">
                        <a:pos x="939" y="0"/>
                      </a:cxn>
                      <a:cxn ang="0">
                        <a:pos x="972" y="0"/>
                      </a:cxn>
                      <a:cxn ang="0">
                        <a:pos x="1005" y="0"/>
                      </a:cxn>
                      <a:cxn ang="0">
                        <a:pos x="1038" y="0"/>
                      </a:cxn>
                      <a:cxn ang="0">
                        <a:pos x="1275" y="621"/>
                      </a:cxn>
                      <a:cxn ang="0">
                        <a:pos x="1033" y="621"/>
                      </a:cxn>
                      <a:cxn ang="0">
                        <a:pos x="907" y="250"/>
                      </a:cxn>
                      <a:cxn ang="0">
                        <a:pos x="1814" y="179"/>
                      </a:cxn>
                      <a:cxn ang="0">
                        <a:pos x="1814" y="0"/>
                      </a:cxn>
                      <a:cxn ang="0">
                        <a:pos x="1740" y="0"/>
                      </a:cxn>
                      <a:cxn ang="0">
                        <a:pos x="1665" y="0"/>
                      </a:cxn>
                      <a:cxn ang="0">
                        <a:pos x="1590" y="0"/>
                      </a:cxn>
                      <a:cxn ang="0">
                        <a:pos x="1515" y="0"/>
                      </a:cxn>
                      <a:cxn ang="0">
                        <a:pos x="1440" y="0"/>
                      </a:cxn>
                      <a:cxn ang="0">
                        <a:pos x="1366" y="0"/>
                      </a:cxn>
                      <a:cxn ang="0">
                        <a:pos x="1291" y="0"/>
                      </a:cxn>
                      <a:cxn ang="0">
                        <a:pos x="1216" y="0"/>
                      </a:cxn>
                      <a:cxn ang="0">
                        <a:pos x="1216" y="179"/>
                      </a:cxn>
                      <a:cxn ang="0">
                        <a:pos x="1391" y="179"/>
                      </a:cxn>
                      <a:cxn ang="0">
                        <a:pos x="1391" y="621"/>
                      </a:cxn>
                      <a:cxn ang="0">
                        <a:pos x="1639" y="621"/>
                      </a:cxn>
                      <a:cxn ang="0">
                        <a:pos x="1639" y="179"/>
                      </a:cxn>
                      <a:cxn ang="0">
                        <a:pos x="1814" y="179"/>
                      </a:cxn>
                      <a:cxn ang="0">
                        <a:pos x="2123" y="250"/>
                      </a:cxn>
                      <a:cxn ang="0">
                        <a:pos x="1996" y="621"/>
                      </a:cxn>
                      <a:cxn ang="0">
                        <a:pos x="1754" y="621"/>
                      </a:cxn>
                      <a:cxn ang="0">
                        <a:pos x="1991" y="0"/>
                      </a:cxn>
                      <a:cxn ang="0">
                        <a:pos x="2024" y="0"/>
                      </a:cxn>
                      <a:cxn ang="0">
                        <a:pos x="2057" y="0"/>
                      </a:cxn>
                      <a:cxn ang="0">
                        <a:pos x="2090" y="0"/>
                      </a:cxn>
                      <a:cxn ang="0">
                        <a:pos x="2123" y="0"/>
                      </a:cxn>
                      <a:cxn ang="0">
                        <a:pos x="2155" y="0"/>
                      </a:cxn>
                      <a:cxn ang="0">
                        <a:pos x="2188" y="0"/>
                      </a:cxn>
                      <a:cxn ang="0">
                        <a:pos x="2220" y="0"/>
                      </a:cxn>
                      <a:cxn ang="0">
                        <a:pos x="2253" y="0"/>
                      </a:cxn>
                      <a:cxn ang="0">
                        <a:pos x="2491" y="621"/>
                      </a:cxn>
                      <a:cxn ang="0">
                        <a:pos x="2248" y="621"/>
                      </a:cxn>
                      <a:cxn ang="0">
                        <a:pos x="2123" y="250"/>
                      </a:cxn>
                    </a:cxnLst>
                    <a:rect l="0" t="0" r="r" b="b"/>
                    <a:pathLst>
                      <a:path w="2491" h="621">
                        <a:moveTo>
                          <a:pt x="598" y="179"/>
                        </a:moveTo>
                        <a:lnTo>
                          <a:pt x="598" y="0"/>
                        </a:lnTo>
                        <a:lnTo>
                          <a:pt x="524" y="0"/>
                        </a:lnTo>
                        <a:lnTo>
                          <a:pt x="449" y="0"/>
                        </a:lnTo>
                        <a:lnTo>
                          <a:pt x="374" y="0"/>
                        </a:lnTo>
                        <a:lnTo>
                          <a:pt x="299" y="0"/>
                        </a:lnTo>
                        <a:lnTo>
                          <a:pt x="224" y="0"/>
                        </a:lnTo>
                        <a:lnTo>
                          <a:pt x="150" y="0"/>
                        </a:lnTo>
                        <a:lnTo>
                          <a:pt x="75" y="0"/>
                        </a:lnTo>
                        <a:lnTo>
                          <a:pt x="0" y="0"/>
                        </a:lnTo>
                        <a:lnTo>
                          <a:pt x="0" y="179"/>
                        </a:lnTo>
                        <a:lnTo>
                          <a:pt x="176" y="179"/>
                        </a:lnTo>
                        <a:lnTo>
                          <a:pt x="176" y="621"/>
                        </a:lnTo>
                        <a:lnTo>
                          <a:pt x="423" y="621"/>
                        </a:lnTo>
                        <a:lnTo>
                          <a:pt x="423" y="179"/>
                        </a:lnTo>
                        <a:lnTo>
                          <a:pt x="598" y="179"/>
                        </a:lnTo>
                        <a:close/>
                        <a:moveTo>
                          <a:pt x="907" y="250"/>
                        </a:moveTo>
                        <a:lnTo>
                          <a:pt x="781" y="621"/>
                        </a:lnTo>
                        <a:lnTo>
                          <a:pt x="539" y="621"/>
                        </a:lnTo>
                        <a:lnTo>
                          <a:pt x="776" y="0"/>
                        </a:lnTo>
                        <a:lnTo>
                          <a:pt x="809" y="0"/>
                        </a:lnTo>
                        <a:lnTo>
                          <a:pt x="842" y="0"/>
                        </a:lnTo>
                        <a:lnTo>
                          <a:pt x="874" y="0"/>
                        </a:lnTo>
                        <a:lnTo>
                          <a:pt x="907" y="0"/>
                        </a:lnTo>
                        <a:lnTo>
                          <a:pt x="939" y="0"/>
                        </a:lnTo>
                        <a:lnTo>
                          <a:pt x="972" y="0"/>
                        </a:lnTo>
                        <a:lnTo>
                          <a:pt x="1005" y="0"/>
                        </a:lnTo>
                        <a:lnTo>
                          <a:pt x="1038" y="0"/>
                        </a:lnTo>
                        <a:lnTo>
                          <a:pt x="1275" y="621"/>
                        </a:lnTo>
                        <a:lnTo>
                          <a:pt x="1033" y="621"/>
                        </a:lnTo>
                        <a:lnTo>
                          <a:pt x="907" y="250"/>
                        </a:lnTo>
                        <a:close/>
                        <a:moveTo>
                          <a:pt x="1814" y="179"/>
                        </a:moveTo>
                        <a:lnTo>
                          <a:pt x="1814" y="0"/>
                        </a:lnTo>
                        <a:lnTo>
                          <a:pt x="1740" y="0"/>
                        </a:lnTo>
                        <a:lnTo>
                          <a:pt x="1665" y="0"/>
                        </a:lnTo>
                        <a:lnTo>
                          <a:pt x="1590" y="0"/>
                        </a:lnTo>
                        <a:lnTo>
                          <a:pt x="1515" y="0"/>
                        </a:lnTo>
                        <a:lnTo>
                          <a:pt x="1440" y="0"/>
                        </a:lnTo>
                        <a:lnTo>
                          <a:pt x="1366" y="0"/>
                        </a:lnTo>
                        <a:lnTo>
                          <a:pt x="1291" y="0"/>
                        </a:lnTo>
                        <a:lnTo>
                          <a:pt x="1216" y="0"/>
                        </a:lnTo>
                        <a:lnTo>
                          <a:pt x="1216" y="179"/>
                        </a:lnTo>
                        <a:lnTo>
                          <a:pt x="1391" y="179"/>
                        </a:lnTo>
                        <a:lnTo>
                          <a:pt x="1391" y="621"/>
                        </a:lnTo>
                        <a:lnTo>
                          <a:pt x="1639" y="621"/>
                        </a:lnTo>
                        <a:lnTo>
                          <a:pt x="1639" y="179"/>
                        </a:lnTo>
                        <a:lnTo>
                          <a:pt x="1814" y="179"/>
                        </a:lnTo>
                        <a:close/>
                        <a:moveTo>
                          <a:pt x="2123" y="250"/>
                        </a:moveTo>
                        <a:lnTo>
                          <a:pt x="1996" y="621"/>
                        </a:lnTo>
                        <a:lnTo>
                          <a:pt x="1754" y="621"/>
                        </a:lnTo>
                        <a:lnTo>
                          <a:pt x="1991" y="0"/>
                        </a:lnTo>
                        <a:lnTo>
                          <a:pt x="2024" y="0"/>
                        </a:lnTo>
                        <a:lnTo>
                          <a:pt x="2057" y="0"/>
                        </a:lnTo>
                        <a:lnTo>
                          <a:pt x="2090" y="0"/>
                        </a:lnTo>
                        <a:lnTo>
                          <a:pt x="2123" y="0"/>
                        </a:lnTo>
                        <a:lnTo>
                          <a:pt x="2155" y="0"/>
                        </a:lnTo>
                        <a:lnTo>
                          <a:pt x="2188" y="0"/>
                        </a:lnTo>
                        <a:lnTo>
                          <a:pt x="2220" y="0"/>
                        </a:lnTo>
                        <a:lnTo>
                          <a:pt x="2253" y="0"/>
                        </a:lnTo>
                        <a:lnTo>
                          <a:pt x="2491" y="621"/>
                        </a:lnTo>
                        <a:lnTo>
                          <a:pt x="2248" y="621"/>
                        </a:lnTo>
                        <a:lnTo>
                          <a:pt x="2123" y="25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bg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42" name="Freeform 41"/>
                <p:cNvSpPr>
                  <a:spLocks noEditPoints="1"/>
                </p:cNvSpPr>
                <p:nvPr/>
              </p:nvSpPr>
              <p:spPr bwMode="auto">
                <a:xfrm>
                  <a:off x="1582363" y="523806"/>
                  <a:ext cx="1171828" cy="123785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9"/>
            <a:stretch/>
          </p:blipFill>
          <p:spPr>
            <a:xfrm flipH="1">
              <a:off x="6689498" y="6295414"/>
              <a:ext cx="2454502" cy="562588"/>
            </a:xfrm>
            <a:prstGeom prst="rect">
              <a:avLst/>
            </a:prstGeom>
          </p:spPr>
        </p:pic>
      </p:grpSp>
      <p:sp>
        <p:nvSpPr>
          <p:cNvPr id="33" name="Rectangle 32"/>
          <p:cNvSpPr/>
          <p:nvPr/>
        </p:nvSpPr>
        <p:spPr>
          <a:xfrm>
            <a:off x="0" y="4"/>
            <a:ext cx="9144000" cy="759624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99"/>
          <a:stretch/>
        </p:blipFill>
        <p:spPr>
          <a:xfrm flipH="1">
            <a:off x="6689498" y="6295414"/>
            <a:ext cx="2454502" cy="562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5454335"/>
            <a:ext cx="5952744" cy="457200"/>
          </a:xfrm>
        </p:spPr>
        <p:txBody>
          <a:bodyPr anchor="t">
            <a:noAutofit/>
          </a:bodyPr>
          <a:lstStyle>
            <a:lvl1pPr algn="l">
              <a:defRPr sz="2400" b="0" cap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add subtitle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0" y="4873752"/>
            <a:ext cx="6172200" cy="530352"/>
          </a:xfrm>
        </p:spPr>
        <p:txBody>
          <a:bodyPr anchor="b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383143" y="6387398"/>
            <a:ext cx="1436257" cy="378619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Insert Date</a:t>
            </a:r>
            <a:endParaRPr lang="en-US" dirty="0"/>
          </a:p>
        </p:txBody>
      </p:sp>
      <p:sp>
        <p:nvSpPr>
          <p:cNvPr id="4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971800" y="6464651"/>
            <a:ext cx="2209800" cy="213496"/>
          </a:xfrm>
        </p:spPr>
        <p:txBody>
          <a:bodyPr wrap="none" anchor="ctr">
            <a:normAutofit/>
          </a:bodyPr>
          <a:lstStyle>
            <a:lvl1pPr marL="0" indent="0" algn="r">
              <a:buFont typeface="+mj-lt"/>
              <a:buNone/>
              <a:defRPr sz="10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add Information Classification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1003" y="170021"/>
            <a:ext cx="8470250" cy="424339"/>
            <a:chOff x="381003" y="257175"/>
            <a:chExt cx="8470250" cy="424339"/>
          </a:xfrm>
        </p:grpSpPr>
        <p:sp>
          <p:nvSpPr>
            <p:cNvPr id="4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+mj-lt"/>
              </a:endParaRPr>
            </a:p>
          </p:txBody>
        </p:sp>
        <p:grpSp>
          <p:nvGrpSpPr>
            <p:cNvPr id="5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5014913" y="6459533"/>
            <a:ext cx="236220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50" dirty="0" smtClean="0">
                <a:solidFill>
                  <a:prstClr val="white"/>
                </a:solidFill>
                <a:latin typeface="+mj-lt"/>
              </a:rPr>
              <a:t>|   Copyright </a:t>
            </a:r>
            <a:r>
              <a:rPr lang="en-US" sz="750" dirty="0">
                <a:solidFill>
                  <a:prstClr val="white"/>
                </a:solidFill>
                <a:latin typeface="+mj-lt"/>
              </a:rPr>
              <a:t>© </a:t>
            </a:r>
            <a:r>
              <a:rPr lang="en-US" sz="750" dirty="0" smtClean="0">
                <a:solidFill>
                  <a:prstClr val="white"/>
                </a:solidFill>
                <a:latin typeface="+mj-lt"/>
              </a:rPr>
              <a:t>2016 Tata Consultancy Services Limited</a:t>
            </a:r>
            <a:endParaRPr lang="en-US" sz="750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5194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49"/>
            <a:ext cx="9144000" cy="787741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sysClr val="window" lastClr="FFFFFF"/>
              </a:solidFill>
              <a:latin typeface="+mj-lt"/>
            </a:endParaRPr>
          </a:p>
        </p:txBody>
      </p:sp>
      <p:sp>
        <p:nvSpPr>
          <p:cNvPr id="18" name="Freeform 17"/>
          <p:cNvSpPr>
            <a:spLocks noEditPoints="1"/>
          </p:cNvSpPr>
          <p:nvPr/>
        </p:nvSpPr>
        <p:spPr bwMode="auto">
          <a:xfrm>
            <a:off x="8342906" y="6593330"/>
            <a:ext cx="652551" cy="112270"/>
          </a:xfrm>
          <a:custGeom>
            <a:avLst/>
            <a:gdLst/>
            <a:ahLst/>
            <a:cxnLst>
              <a:cxn ang="0">
                <a:pos x="3511" y="637"/>
              </a:cxn>
              <a:cxn ang="0">
                <a:pos x="3625" y="591"/>
              </a:cxn>
              <a:cxn ang="0">
                <a:pos x="3691" y="454"/>
              </a:cxn>
              <a:cxn ang="0">
                <a:pos x="3616" y="313"/>
              </a:cxn>
              <a:cxn ang="0">
                <a:pos x="3441" y="224"/>
              </a:cxn>
              <a:cxn ang="0">
                <a:pos x="3415" y="147"/>
              </a:cxn>
              <a:cxn ang="0">
                <a:pos x="3489" y="95"/>
              </a:cxn>
              <a:cxn ang="0">
                <a:pos x="3666" y="31"/>
              </a:cxn>
              <a:cxn ang="0">
                <a:pos x="3447" y="8"/>
              </a:cxn>
              <a:cxn ang="0">
                <a:pos x="3301" y="142"/>
              </a:cxn>
              <a:cxn ang="0">
                <a:pos x="3355" y="299"/>
              </a:cxn>
              <a:cxn ang="0">
                <a:pos x="3534" y="392"/>
              </a:cxn>
              <a:cxn ang="0">
                <a:pos x="3575" y="471"/>
              </a:cxn>
              <a:cxn ang="0">
                <a:pos x="3511" y="540"/>
              </a:cxn>
              <a:cxn ang="0">
                <a:pos x="3327" y="514"/>
              </a:cxn>
              <a:cxn ang="0">
                <a:pos x="3216" y="537"/>
              </a:cxn>
              <a:cxn ang="0">
                <a:pos x="2637" y="544"/>
              </a:cxn>
              <a:cxn ang="0">
                <a:pos x="2502" y="526"/>
              </a:cxn>
              <a:cxn ang="0">
                <a:pos x="2420" y="453"/>
              </a:cxn>
              <a:cxn ang="0">
                <a:pos x="2390" y="282"/>
              </a:cxn>
              <a:cxn ang="0">
                <a:pos x="2435" y="168"/>
              </a:cxn>
              <a:cxn ang="0">
                <a:pos x="2538" y="102"/>
              </a:cxn>
              <a:cxn ang="0">
                <a:pos x="2726" y="118"/>
              </a:cxn>
              <a:cxn ang="0">
                <a:pos x="2566" y="2"/>
              </a:cxn>
              <a:cxn ang="0">
                <a:pos x="2399" y="59"/>
              </a:cxn>
              <a:cxn ang="0">
                <a:pos x="2293" y="190"/>
              </a:cxn>
              <a:cxn ang="0">
                <a:pos x="2272" y="380"/>
              </a:cxn>
              <a:cxn ang="0">
                <a:pos x="2333" y="534"/>
              </a:cxn>
              <a:cxn ang="0">
                <a:pos x="2467" y="623"/>
              </a:cxn>
              <a:cxn ang="0">
                <a:pos x="2684" y="632"/>
              </a:cxn>
              <a:cxn ang="0">
                <a:pos x="1776" y="631"/>
              </a:cxn>
              <a:cxn ang="0">
                <a:pos x="1717" y="518"/>
              </a:cxn>
              <a:cxn ang="0">
                <a:pos x="1447" y="10"/>
              </a:cxn>
              <a:cxn ang="0">
                <a:pos x="1210" y="97"/>
              </a:cxn>
              <a:cxn ang="0">
                <a:pos x="1281" y="178"/>
              </a:cxn>
              <a:cxn ang="0">
                <a:pos x="1231" y="277"/>
              </a:cxn>
              <a:cxn ang="0">
                <a:pos x="1090" y="375"/>
              </a:cxn>
              <a:cxn ang="0">
                <a:pos x="1233" y="415"/>
              </a:cxn>
              <a:cxn ang="0">
                <a:pos x="1297" y="622"/>
              </a:cxn>
              <a:cxn ang="0">
                <a:pos x="1362" y="436"/>
              </a:cxn>
              <a:cxn ang="0">
                <a:pos x="1282" y="337"/>
              </a:cxn>
              <a:cxn ang="0">
                <a:pos x="1374" y="258"/>
              </a:cxn>
              <a:cxn ang="0">
                <a:pos x="1373" y="94"/>
              </a:cxn>
              <a:cxn ang="0">
                <a:pos x="1263" y="17"/>
              </a:cxn>
              <a:cxn ang="0">
                <a:pos x="995" y="15"/>
              </a:cxn>
              <a:cxn ang="0">
                <a:pos x="879" y="537"/>
              </a:cxn>
              <a:cxn ang="0">
                <a:pos x="118" y="637"/>
              </a:cxn>
              <a:cxn ang="0">
                <a:pos x="303" y="613"/>
              </a:cxn>
              <a:cxn ang="0">
                <a:pos x="388" y="526"/>
              </a:cxn>
              <a:cxn ang="0">
                <a:pos x="373" y="355"/>
              </a:cxn>
              <a:cxn ang="0">
                <a:pos x="190" y="247"/>
              </a:cxn>
              <a:cxn ang="0">
                <a:pos x="125" y="177"/>
              </a:cxn>
              <a:cxn ang="0">
                <a:pos x="163" y="107"/>
              </a:cxn>
              <a:cxn ang="0">
                <a:pos x="317" y="108"/>
              </a:cxn>
              <a:cxn ang="0">
                <a:pos x="254" y="1"/>
              </a:cxn>
              <a:cxn ang="0">
                <a:pos x="44" y="77"/>
              </a:cxn>
              <a:cxn ang="0">
                <a:pos x="29" y="253"/>
              </a:cxn>
              <a:cxn ang="0">
                <a:pos x="178" y="359"/>
              </a:cxn>
              <a:cxn ang="0">
                <a:pos x="284" y="437"/>
              </a:cxn>
              <a:cxn ang="0">
                <a:pos x="259" y="524"/>
              </a:cxn>
              <a:cxn ang="0">
                <a:pos x="112" y="540"/>
              </a:cxn>
            </a:cxnLst>
            <a:rect l="0" t="0" r="r" b="b"/>
            <a:pathLst>
              <a:path w="3691" h="641">
                <a:moveTo>
                  <a:pt x="3288" y="601"/>
                </a:moveTo>
                <a:lnTo>
                  <a:pt x="3302" y="609"/>
                </a:lnTo>
                <a:lnTo>
                  <a:pt x="3319" y="616"/>
                </a:lnTo>
                <a:lnTo>
                  <a:pt x="3338" y="622"/>
                </a:lnTo>
                <a:lnTo>
                  <a:pt x="3360" y="629"/>
                </a:lnTo>
                <a:lnTo>
                  <a:pt x="3382" y="634"/>
                </a:lnTo>
                <a:lnTo>
                  <a:pt x="3406" y="637"/>
                </a:lnTo>
                <a:lnTo>
                  <a:pt x="3431" y="640"/>
                </a:lnTo>
                <a:lnTo>
                  <a:pt x="3455" y="641"/>
                </a:lnTo>
                <a:lnTo>
                  <a:pt x="3484" y="640"/>
                </a:lnTo>
                <a:lnTo>
                  <a:pt x="3511" y="637"/>
                </a:lnTo>
                <a:lnTo>
                  <a:pt x="3524" y="635"/>
                </a:lnTo>
                <a:lnTo>
                  <a:pt x="3536" y="632"/>
                </a:lnTo>
                <a:lnTo>
                  <a:pt x="3548" y="629"/>
                </a:lnTo>
                <a:lnTo>
                  <a:pt x="3559" y="625"/>
                </a:lnTo>
                <a:lnTo>
                  <a:pt x="3570" y="621"/>
                </a:lnTo>
                <a:lnTo>
                  <a:pt x="3581" y="617"/>
                </a:lnTo>
                <a:lnTo>
                  <a:pt x="3590" y="613"/>
                </a:lnTo>
                <a:lnTo>
                  <a:pt x="3600" y="608"/>
                </a:lnTo>
                <a:lnTo>
                  <a:pt x="3608" y="603"/>
                </a:lnTo>
                <a:lnTo>
                  <a:pt x="3618" y="597"/>
                </a:lnTo>
                <a:lnTo>
                  <a:pt x="3625" y="591"/>
                </a:lnTo>
                <a:lnTo>
                  <a:pt x="3633" y="584"/>
                </a:lnTo>
                <a:lnTo>
                  <a:pt x="3639" y="578"/>
                </a:lnTo>
                <a:lnTo>
                  <a:pt x="3646" y="571"/>
                </a:lnTo>
                <a:lnTo>
                  <a:pt x="3653" y="564"/>
                </a:lnTo>
                <a:lnTo>
                  <a:pt x="3658" y="557"/>
                </a:lnTo>
                <a:lnTo>
                  <a:pt x="3668" y="541"/>
                </a:lnTo>
                <a:lnTo>
                  <a:pt x="3676" y="526"/>
                </a:lnTo>
                <a:lnTo>
                  <a:pt x="3682" y="508"/>
                </a:lnTo>
                <a:lnTo>
                  <a:pt x="3687" y="491"/>
                </a:lnTo>
                <a:lnTo>
                  <a:pt x="3690" y="472"/>
                </a:lnTo>
                <a:lnTo>
                  <a:pt x="3691" y="454"/>
                </a:lnTo>
                <a:lnTo>
                  <a:pt x="3690" y="437"/>
                </a:lnTo>
                <a:lnTo>
                  <a:pt x="3688" y="422"/>
                </a:lnTo>
                <a:lnTo>
                  <a:pt x="3684" y="407"/>
                </a:lnTo>
                <a:lnTo>
                  <a:pt x="3680" y="393"/>
                </a:lnTo>
                <a:lnTo>
                  <a:pt x="3675" y="380"/>
                </a:lnTo>
                <a:lnTo>
                  <a:pt x="3668" y="367"/>
                </a:lnTo>
                <a:lnTo>
                  <a:pt x="3660" y="355"/>
                </a:lnTo>
                <a:lnTo>
                  <a:pt x="3651" y="344"/>
                </a:lnTo>
                <a:lnTo>
                  <a:pt x="3640" y="332"/>
                </a:lnTo>
                <a:lnTo>
                  <a:pt x="3629" y="322"/>
                </a:lnTo>
                <a:lnTo>
                  <a:pt x="3616" y="313"/>
                </a:lnTo>
                <a:lnTo>
                  <a:pt x="3601" y="303"/>
                </a:lnTo>
                <a:lnTo>
                  <a:pt x="3586" y="294"/>
                </a:lnTo>
                <a:lnTo>
                  <a:pt x="3568" y="286"/>
                </a:lnTo>
                <a:lnTo>
                  <a:pt x="3550" y="278"/>
                </a:lnTo>
                <a:lnTo>
                  <a:pt x="3530" y="270"/>
                </a:lnTo>
                <a:lnTo>
                  <a:pt x="3502" y="258"/>
                </a:lnTo>
                <a:lnTo>
                  <a:pt x="3477" y="247"/>
                </a:lnTo>
                <a:lnTo>
                  <a:pt x="3467" y="242"/>
                </a:lnTo>
                <a:lnTo>
                  <a:pt x="3457" y="236"/>
                </a:lnTo>
                <a:lnTo>
                  <a:pt x="3448" y="230"/>
                </a:lnTo>
                <a:lnTo>
                  <a:pt x="3441" y="224"/>
                </a:lnTo>
                <a:lnTo>
                  <a:pt x="3434" y="219"/>
                </a:lnTo>
                <a:lnTo>
                  <a:pt x="3428" y="213"/>
                </a:lnTo>
                <a:lnTo>
                  <a:pt x="3423" y="206"/>
                </a:lnTo>
                <a:lnTo>
                  <a:pt x="3419" y="200"/>
                </a:lnTo>
                <a:lnTo>
                  <a:pt x="3416" y="192"/>
                </a:lnTo>
                <a:lnTo>
                  <a:pt x="3414" y="184"/>
                </a:lnTo>
                <a:lnTo>
                  <a:pt x="3412" y="177"/>
                </a:lnTo>
                <a:lnTo>
                  <a:pt x="3412" y="168"/>
                </a:lnTo>
                <a:lnTo>
                  <a:pt x="3412" y="162"/>
                </a:lnTo>
                <a:lnTo>
                  <a:pt x="3413" y="154"/>
                </a:lnTo>
                <a:lnTo>
                  <a:pt x="3415" y="147"/>
                </a:lnTo>
                <a:lnTo>
                  <a:pt x="3418" y="141"/>
                </a:lnTo>
                <a:lnTo>
                  <a:pt x="3421" y="135"/>
                </a:lnTo>
                <a:lnTo>
                  <a:pt x="3426" y="129"/>
                </a:lnTo>
                <a:lnTo>
                  <a:pt x="3431" y="122"/>
                </a:lnTo>
                <a:lnTo>
                  <a:pt x="3437" y="117"/>
                </a:lnTo>
                <a:lnTo>
                  <a:pt x="3443" y="112"/>
                </a:lnTo>
                <a:lnTo>
                  <a:pt x="3450" y="107"/>
                </a:lnTo>
                <a:lnTo>
                  <a:pt x="3459" y="103"/>
                </a:lnTo>
                <a:lnTo>
                  <a:pt x="3469" y="100"/>
                </a:lnTo>
                <a:lnTo>
                  <a:pt x="3479" y="97"/>
                </a:lnTo>
                <a:lnTo>
                  <a:pt x="3489" y="95"/>
                </a:lnTo>
                <a:lnTo>
                  <a:pt x="3502" y="94"/>
                </a:lnTo>
                <a:lnTo>
                  <a:pt x="3515" y="94"/>
                </a:lnTo>
                <a:lnTo>
                  <a:pt x="3535" y="94"/>
                </a:lnTo>
                <a:lnTo>
                  <a:pt x="3555" y="96"/>
                </a:lnTo>
                <a:lnTo>
                  <a:pt x="3573" y="100"/>
                </a:lnTo>
                <a:lnTo>
                  <a:pt x="3590" y="104"/>
                </a:lnTo>
                <a:lnTo>
                  <a:pt x="3604" y="108"/>
                </a:lnTo>
                <a:lnTo>
                  <a:pt x="3618" y="113"/>
                </a:lnTo>
                <a:lnTo>
                  <a:pt x="3629" y="118"/>
                </a:lnTo>
                <a:lnTo>
                  <a:pt x="3638" y="122"/>
                </a:lnTo>
                <a:lnTo>
                  <a:pt x="3666" y="31"/>
                </a:lnTo>
                <a:lnTo>
                  <a:pt x="3653" y="25"/>
                </a:lnTo>
                <a:lnTo>
                  <a:pt x="3638" y="20"/>
                </a:lnTo>
                <a:lnTo>
                  <a:pt x="3622" y="14"/>
                </a:lnTo>
                <a:lnTo>
                  <a:pt x="3604" y="9"/>
                </a:lnTo>
                <a:lnTo>
                  <a:pt x="3585" y="6"/>
                </a:lnTo>
                <a:lnTo>
                  <a:pt x="3564" y="3"/>
                </a:lnTo>
                <a:lnTo>
                  <a:pt x="3542" y="1"/>
                </a:lnTo>
                <a:lnTo>
                  <a:pt x="3517" y="0"/>
                </a:lnTo>
                <a:lnTo>
                  <a:pt x="3492" y="1"/>
                </a:lnTo>
                <a:lnTo>
                  <a:pt x="3469" y="4"/>
                </a:lnTo>
                <a:lnTo>
                  <a:pt x="3447" y="8"/>
                </a:lnTo>
                <a:lnTo>
                  <a:pt x="3426" y="14"/>
                </a:lnTo>
                <a:lnTo>
                  <a:pt x="3406" y="22"/>
                </a:lnTo>
                <a:lnTo>
                  <a:pt x="3389" y="30"/>
                </a:lnTo>
                <a:lnTo>
                  <a:pt x="3372" y="40"/>
                </a:lnTo>
                <a:lnTo>
                  <a:pt x="3357" y="51"/>
                </a:lnTo>
                <a:lnTo>
                  <a:pt x="3343" y="64"/>
                </a:lnTo>
                <a:lnTo>
                  <a:pt x="3331" y="77"/>
                </a:lnTo>
                <a:lnTo>
                  <a:pt x="3322" y="93"/>
                </a:lnTo>
                <a:lnTo>
                  <a:pt x="3312" y="108"/>
                </a:lnTo>
                <a:lnTo>
                  <a:pt x="3306" y="124"/>
                </a:lnTo>
                <a:lnTo>
                  <a:pt x="3301" y="142"/>
                </a:lnTo>
                <a:lnTo>
                  <a:pt x="3298" y="159"/>
                </a:lnTo>
                <a:lnTo>
                  <a:pt x="3297" y="179"/>
                </a:lnTo>
                <a:lnTo>
                  <a:pt x="3298" y="194"/>
                </a:lnTo>
                <a:lnTo>
                  <a:pt x="3300" y="211"/>
                </a:lnTo>
                <a:lnTo>
                  <a:pt x="3304" y="225"/>
                </a:lnTo>
                <a:lnTo>
                  <a:pt x="3309" y="240"/>
                </a:lnTo>
                <a:lnTo>
                  <a:pt x="3316" y="253"/>
                </a:lnTo>
                <a:lnTo>
                  <a:pt x="3324" y="265"/>
                </a:lnTo>
                <a:lnTo>
                  <a:pt x="3333" y="277"/>
                </a:lnTo>
                <a:lnTo>
                  <a:pt x="3343" y="288"/>
                </a:lnTo>
                <a:lnTo>
                  <a:pt x="3355" y="299"/>
                </a:lnTo>
                <a:lnTo>
                  <a:pt x="3367" y="310"/>
                </a:lnTo>
                <a:lnTo>
                  <a:pt x="3381" y="319"/>
                </a:lnTo>
                <a:lnTo>
                  <a:pt x="3396" y="328"/>
                </a:lnTo>
                <a:lnTo>
                  <a:pt x="3412" y="336"/>
                </a:lnTo>
                <a:lnTo>
                  <a:pt x="3429" y="345"/>
                </a:lnTo>
                <a:lnTo>
                  <a:pt x="3447" y="352"/>
                </a:lnTo>
                <a:lnTo>
                  <a:pt x="3466" y="359"/>
                </a:lnTo>
                <a:lnTo>
                  <a:pt x="3492" y="369"/>
                </a:lnTo>
                <a:lnTo>
                  <a:pt x="3516" y="381"/>
                </a:lnTo>
                <a:lnTo>
                  <a:pt x="3525" y="386"/>
                </a:lnTo>
                <a:lnTo>
                  <a:pt x="3534" y="392"/>
                </a:lnTo>
                <a:lnTo>
                  <a:pt x="3543" y="397"/>
                </a:lnTo>
                <a:lnTo>
                  <a:pt x="3550" y="403"/>
                </a:lnTo>
                <a:lnTo>
                  <a:pt x="3556" y="409"/>
                </a:lnTo>
                <a:lnTo>
                  <a:pt x="3561" y="417"/>
                </a:lnTo>
                <a:lnTo>
                  <a:pt x="3565" y="423"/>
                </a:lnTo>
                <a:lnTo>
                  <a:pt x="3569" y="430"/>
                </a:lnTo>
                <a:lnTo>
                  <a:pt x="3571" y="437"/>
                </a:lnTo>
                <a:lnTo>
                  <a:pt x="3573" y="445"/>
                </a:lnTo>
                <a:lnTo>
                  <a:pt x="3575" y="454"/>
                </a:lnTo>
                <a:lnTo>
                  <a:pt x="3576" y="462"/>
                </a:lnTo>
                <a:lnTo>
                  <a:pt x="3575" y="471"/>
                </a:lnTo>
                <a:lnTo>
                  <a:pt x="3573" y="480"/>
                </a:lnTo>
                <a:lnTo>
                  <a:pt x="3571" y="489"/>
                </a:lnTo>
                <a:lnTo>
                  <a:pt x="3567" y="497"/>
                </a:lnTo>
                <a:lnTo>
                  <a:pt x="3563" y="504"/>
                </a:lnTo>
                <a:lnTo>
                  <a:pt x="3558" y="511"/>
                </a:lnTo>
                <a:lnTo>
                  <a:pt x="3553" y="517"/>
                </a:lnTo>
                <a:lnTo>
                  <a:pt x="3546" y="524"/>
                </a:lnTo>
                <a:lnTo>
                  <a:pt x="3539" y="529"/>
                </a:lnTo>
                <a:lnTo>
                  <a:pt x="3530" y="533"/>
                </a:lnTo>
                <a:lnTo>
                  <a:pt x="3521" y="537"/>
                </a:lnTo>
                <a:lnTo>
                  <a:pt x="3511" y="540"/>
                </a:lnTo>
                <a:lnTo>
                  <a:pt x="3500" y="543"/>
                </a:lnTo>
                <a:lnTo>
                  <a:pt x="3488" y="545"/>
                </a:lnTo>
                <a:lnTo>
                  <a:pt x="3476" y="546"/>
                </a:lnTo>
                <a:lnTo>
                  <a:pt x="3463" y="546"/>
                </a:lnTo>
                <a:lnTo>
                  <a:pt x="3441" y="546"/>
                </a:lnTo>
                <a:lnTo>
                  <a:pt x="3420" y="543"/>
                </a:lnTo>
                <a:lnTo>
                  <a:pt x="3400" y="540"/>
                </a:lnTo>
                <a:lnTo>
                  <a:pt x="3379" y="535"/>
                </a:lnTo>
                <a:lnTo>
                  <a:pt x="3361" y="529"/>
                </a:lnTo>
                <a:lnTo>
                  <a:pt x="3343" y="523"/>
                </a:lnTo>
                <a:lnTo>
                  <a:pt x="3327" y="514"/>
                </a:lnTo>
                <a:lnTo>
                  <a:pt x="3312" y="507"/>
                </a:lnTo>
                <a:lnTo>
                  <a:pt x="3288" y="601"/>
                </a:lnTo>
                <a:close/>
                <a:moveTo>
                  <a:pt x="3188" y="263"/>
                </a:moveTo>
                <a:lnTo>
                  <a:pt x="2955" y="263"/>
                </a:lnTo>
                <a:lnTo>
                  <a:pt x="2955" y="104"/>
                </a:lnTo>
                <a:lnTo>
                  <a:pt x="3202" y="104"/>
                </a:lnTo>
                <a:lnTo>
                  <a:pt x="3202" y="10"/>
                </a:lnTo>
                <a:lnTo>
                  <a:pt x="2841" y="10"/>
                </a:lnTo>
                <a:lnTo>
                  <a:pt x="2841" y="631"/>
                </a:lnTo>
                <a:lnTo>
                  <a:pt x="3216" y="631"/>
                </a:lnTo>
                <a:lnTo>
                  <a:pt x="3216" y="537"/>
                </a:lnTo>
                <a:lnTo>
                  <a:pt x="2955" y="537"/>
                </a:lnTo>
                <a:lnTo>
                  <a:pt x="2955" y="355"/>
                </a:lnTo>
                <a:lnTo>
                  <a:pt x="3188" y="355"/>
                </a:lnTo>
                <a:lnTo>
                  <a:pt x="3188" y="263"/>
                </a:lnTo>
                <a:close/>
                <a:moveTo>
                  <a:pt x="2727" y="523"/>
                </a:moveTo>
                <a:lnTo>
                  <a:pt x="2714" y="528"/>
                </a:lnTo>
                <a:lnTo>
                  <a:pt x="2701" y="532"/>
                </a:lnTo>
                <a:lnTo>
                  <a:pt x="2687" y="536"/>
                </a:lnTo>
                <a:lnTo>
                  <a:pt x="2671" y="539"/>
                </a:lnTo>
                <a:lnTo>
                  <a:pt x="2655" y="542"/>
                </a:lnTo>
                <a:lnTo>
                  <a:pt x="2637" y="544"/>
                </a:lnTo>
                <a:lnTo>
                  <a:pt x="2621" y="545"/>
                </a:lnTo>
                <a:lnTo>
                  <a:pt x="2604" y="545"/>
                </a:lnTo>
                <a:lnTo>
                  <a:pt x="2590" y="545"/>
                </a:lnTo>
                <a:lnTo>
                  <a:pt x="2579" y="544"/>
                </a:lnTo>
                <a:lnTo>
                  <a:pt x="2567" y="543"/>
                </a:lnTo>
                <a:lnTo>
                  <a:pt x="2555" y="541"/>
                </a:lnTo>
                <a:lnTo>
                  <a:pt x="2544" y="539"/>
                </a:lnTo>
                <a:lnTo>
                  <a:pt x="2533" y="537"/>
                </a:lnTo>
                <a:lnTo>
                  <a:pt x="2522" y="534"/>
                </a:lnTo>
                <a:lnTo>
                  <a:pt x="2512" y="530"/>
                </a:lnTo>
                <a:lnTo>
                  <a:pt x="2502" y="526"/>
                </a:lnTo>
                <a:lnTo>
                  <a:pt x="2493" y="522"/>
                </a:lnTo>
                <a:lnTo>
                  <a:pt x="2483" y="516"/>
                </a:lnTo>
                <a:lnTo>
                  <a:pt x="2475" y="511"/>
                </a:lnTo>
                <a:lnTo>
                  <a:pt x="2467" y="505"/>
                </a:lnTo>
                <a:lnTo>
                  <a:pt x="2459" y="499"/>
                </a:lnTo>
                <a:lnTo>
                  <a:pt x="2451" y="492"/>
                </a:lnTo>
                <a:lnTo>
                  <a:pt x="2444" y="486"/>
                </a:lnTo>
                <a:lnTo>
                  <a:pt x="2437" y="477"/>
                </a:lnTo>
                <a:lnTo>
                  <a:pt x="2431" y="470"/>
                </a:lnTo>
                <a:lnTo>
                  <a:pt x="2426" y="462"/>
                </a:lnTo>
                <a:lnTo>
                  <a:pt x="2420" y="453"/>
                </a:lnTo>
                <a:lnTo>
                  <a:pt x="2414" y="443"/>
                </a:lnTo>
                <a:lnTo>
                  <a:pt x="2410" y="434"/>
                </a:lnTo>
                <a:lnTo>
                  <a:pt x="2406" y="425"/>
                </a:lnTo>
                <a:lnTo>
                  <a:pt x="2402" y="415"/>
                </a:lnTo>
                <a:lnTo>
                  <a:pt x="2396" y="393"/>
                </a:lnTo>
                <a:lnTo>
                  <a:pt x="2391" y="371"/>
                </a:lnTo>
                <a:lnTo>
                  <a:pt x="2389" y="347"/>
                </a:lnTo>
                <a:lnTo>
                  <a:pt x="2388" y="322"/>
                </a:lnTo>
                <a:lnTo>
                  <a:pt x="2388" y="309"/>
                </a:lnTo>
                <a:lnTo>
                  <a:pt x="2389" y="295"/>
                </a:lnTo>
                <a:lnTo>
                  <a:pt x="2390" y="282"/>
                </a:lnTo>
                <a:lnTo>
                  <a:pt x="2392" y="270"/>
                </a:lnTo>
                <a:lnTo>
                  <a:pt x="2394" y="257"/>
                </a:lnTo>
                <a:lnTo>
                  <a:pt x="2397" y="246"/>
                </a:lnTo>
                <a:lnTo>
                  <a:pt x="2400" y="235"/>
                </a:lnTo>
                <a:lnTo>
                  <a:pt x="2403" y="223"/>
                </a:lnTo>
                <a:lnTo>
                  <a:pt x="2408" y="213"/>
                </a:lnTo>
                <a:lnTo>
                  <a:pt x="2412" y="203"/>
                </a:lnTo>
                <a:lnTo>
                  <a:pt x="2418" y="193"/>
                </a:lnTo>
                <a:lnTo>
                  <a:pt x="2423" y="184"/>
                </a:lnTo>
                <a:lnTo>
                  <a:pt x="2429" y="176"/>
                </a:lnTo>
                <a:lnTo>
                  <a:pt x="2435" y="168"/>
                </a:lnTo>
                <a:lnTo>
                  <a:pt x="2441" y="159"/>
                </a:lnTo>
                <a:lnTo>
                  <a:pt x="2448" y="152"/>
                </a:lnTo>
                <a:lnTo>
                  <a:pt x="2457" y="145"/>
                </a:lnTo>
                <a:lnTo>
                  <a:pt x="2464" y="139"/>
                </a:lnTo>
                <a:lnTo>
                  <a:pt x="2472" y="133"/>
                </a:lnTo>
                <a:lnTo>
                  <a:pt x="2480" y="127"/>
                </a:lnTo>
                <a:lnTo>
                  <a:pt x="2489" y="121"/>
                </a:lnTo>
                <a:lnTo>
                  <a:pt x="2499" y="117"/>
                </a:lnTo>
                <a:lnTo>
                  <a:pt x="2508" y="112"/>
                </a:lnTo>
                <a:lnTo>
                  <a:pt x="2517" y="109"/>
                </a:lnTo>
                <a:lnTo>
                  <a:pt x="2538" y="102"/>
                </a:lnTo>
                <a:lnTo>
                  <a:pt x="2559" y="98"/>
                </a:lnTo>
                <a:lnTo>
                  <a:pt x="2582" y="95"/>
                </a:lnTo>
                <a:lnTo>
                  <a:pt x="2605" y="94"/>
                </a:lnTo>
                <a:lnTo>
                  <a:pt x="2623" y="95"/>
                </a:lnTo>
                <a:lnTo>
                  <a:pt x="2641" y="96"/>
                </a:lnTo>
                <a:lnTo>
                  <a:pt x="2658" y="98"/>
                </a:lnTo>
                <a:lnTo>
                  <a:pt x="2673" y="101"/>
                </a:lnTo>
                <a:lnTo>
                  <a:pt x="2688" y="105"/>
                </a:lnTo>
                <a:lnTo>
                  <a:pt x="2701" y="109"/>
                </a:lnTo>
                <a:lnTo>
                  <a:pt x="2714" y="113"/>
                </a:lnTo>
                <a:lnTo>
                  <a:pt x="2726" y="118"/>
                </a:lnTo>
                <a:lnTo>
                  <a:pt x="2750" y="28"/>
                </a:lnTo>
                <a:lnTo>
                  <a:pt x="2740" y="24"/>
                </a:lnTo>
                <a:lnTo>
                  <a:pt x="2728" y="19"/>
                </a:lnTo>
                <a:lnTo>
                  <a:pt x="2712" y="13"/>
                </a:lnTo>
                <a:lnTo>
                  <a:pt x="2695" y="9"/>
                </a:lnTo>
                <a:lnTo>
                  <a:pt x="2674" y="6"/>
                </a:lnTo>
                <a:lnTo>
                  <a:pt x="2652" y="3"/>
                </a:lnTo>
                <a:lnTo>
                  <a:pt x="2627" y="1"/>
                </a:lnTo>
                <a:lnTo>
                  <a:pt x="2600" y="0"/>
                </a:lnTo>
                <a:lnTo>
                  <a:pt x="2583" y="1"/>
                </a:lnTo>
                <a:lnTo>
                  <a:pt x="2566" y="2"/>
                </a:lnTo>
                <a:lnTo>
                  <a:pt x="2548" y="4"/>
                </a:lnTo>
                <a:lnTo>
                  <a:pt x="2532" y="6"/>
                </a:lnTo>
                <a:lnTo>
                  <a:pt x="2515" y="9"/>
                </a:lnTo>
                <a:lnTo>
                  <a:pt x="2499" y="13"/>
                </a:lnTo>
                <a:lnTo>
                  <a:pt x="2483" y="17"/>
                </a:lnTo>
                <a:lnTo>
                  <a:pt x="2468" y="23"/>
                </a:lnTo>
                <a:lnTo>
                  <a:pt x="2454" y="29"/>
                </a:lnTo>
                <a:lnTo>
                  <a:pt x="2439" y="35"/>
                </a:lnTo>
                <a:lnTo>
                  <a:pt x="2426" y="42"/>
                </a:lnTo>
                <a:lnTo>
                  <a:pt x="2411" y="50"/>
                </a:lnTo>
                <a:lnTo>
                  <a:pt x="2399" y="59"/>
                </a:lnTo>
                <a:lnTo>
                  <a:pt x="2387" y="68"/>
                </a:lnTo>
                <a:lnTo>
                  <a:pt x="2374" y="77"/>
                </a:lnTo>
                <a:lnTo>
                  <a:pt x="2363" y="87"/>
                </a:lnTo>
                <a:lnTo>
                  <a:pt x="2352" y="99"/>
                </a:lnTo>
                <a:lnTo>
                  <a:pt x="2342" y="110"/>
                </a:lnTo>
                <a:lnTo>
                  <a:pt x="2332" y="122"/>
                </a:lnTo>
                <a:lnTo>
                  <a:pt x="2323" y="135"/>
                </a:lnTo>
                <a:lnTo>
                  <a:pt x="2315" y="148"/>
                </a:lnTo>
                <a:lnTo>
                  <a:pt x="2307" y="162"/>
                </a:lnTo>
                <a:lnTo>
                  <a:pt x="2300" y="176"/>
                </a:lnTo>
                <a:lnTo>
                  <a:pt x="2293" y="190"/>
                </a:lnTo>
                <a:lnTo>
                  <a:pt x="2288" y="206"/>
                </a:lnTo>
                <a:lnTo>
                  <a:pt x="2283" y="222"/>
                </a:lnTo>
                <a:lnTo>
                  <a:pt x="2278" y="239"/>
                </a:lnTo>
                <a:lnTo>
                  <a:pt x="2275" y="255"/>
                </a:lnTo>
                <a:lnTo>
                  <a:pt x="2272" y="273"/>
                </a:lnTo>
                <a:lnTo>
                  <a:pt x="2270" y="290"/>
                </a:lnTo>
                <a:lnTo>
                  <a:pt x="2269" y="309"/>
                </a:lnTo>
                <a:lnTo>
                  <a:pt x="2269" y="328"/>
                </a:lnTo>
                <a:lnTo>
                  <a:pt x="2269" y="346"/>
                </a:lnTo>
                <a:lnTo>
                  <a:pt x="2270" y="362"/>
                </a:lnTo>
                <a:lnTo>
                  <a:pt x="2272" y="380"/>
                </a:lnTo>
                <a:lnTo>
                  <a:pt x="2274" y="395"/>
                </a:lnTo>
                <a:lnTo>
                  <a:pt x="2277" y="412"/>
                </a:lnTo>
                <a:lnTo>
                  <a:pt x="2281" y="427"/>
                </a:lnTo>
                <a:lnTo>
                  <a:pt x="2285" y="441"/>
                </a:lnTo>
                <a:lnTo>
                  <a:pt x="2290" y="457"/>
                </a:lnTo>
                <a:lnTo>
                  <a:pt x="2295" y="470"/>
                </a:lnTo>
                <a:lnTo>
                  <a:pt x="2302" y="484"/>
                </a:lnTo>
                <a:lnTo>
                  <a:pt x="2309" y="497"/>
                </a:lnTo>
                <a:lnTo>
                  <a:pt x="2317" y="509"/>
                </a:lnTo>
                <a:lnTo>
                  <a:pt x="2325" y="522"/>
                </a:lnTo>
                <a:lnTo>
                  <a:pt x="2333" y="534"/>
                </a:lnTo>
                <a:lnTo>
                  <a:pt x="2343" y="544"/>
                </a:lnTo>
                <a:lnTo>
                  <a:pt x="2353" y="555"/>
                </a:lnTo>
                <a:lnTo>
                  <a:pt x="2363" y="565"/>
                </a:lnTo>
                <a:lnTo>
                  <a:pt x="2374" y="574"/>
                </a:lnTo>
                <a:lnTo>
                  <a:pt x="2386" y="583"/>
                </a:lnTo>
                <a:lnTo>
                  <a:pt x="2398" y="592"/>
                </a:lnTo>
                <a:lnTo>
                  <a:pt x="2411" y="599"/>
                </a:lnTo>
                <a:lnTo>
                  <a:pt x="2424" y="606"/>
                </a:lnTo>
                <a:lnTo>
                  <a:pt x="2438" y="612"/>
                </a:lnTo>
                <a:lnTo>
                  <a:pt x="2452" y="618"/>
                </a:lnTo>
                <a:lnTo>
                  <a:pt x="2467" y="623"/>
                </a:lnTo>
                <a:lnTo>
                  <a:pt x="2482" y="628"/>
                </a:lnTo>
                <a:lnTo>
                  <a:pt x="2499" y="632"/>
                </a:lnTo>
                <a:lnTo>
                  <a:pt x="2515" y="635"/>
                </a:lnTo>
                <a:lnTo>
                  <a:pt x="2532" y="637"/>
                </a:lnTo>
                <a:lnTo>
                  <a:pt x="2549" y="639"/>
                </a:lnTo>
                <a:lnTo>
                  <a:pt x="2567" y="640"/>
                </a:lnTo>
                <a:lnTo>
                  <a:pt x="2585" y="641"/>
                </a:lnTo>
                <a:lnTo>
                  <a:pt x="2612" y="640"/>
                </a:lnTo>
                <a:lnTo>
                  <a:pt x="2637" y="638"/>
                </a:lnTo>
                <a:lnTo>
                  <a:pt x="2661" y="635"/>
                </a:lnTo>
                <a:lnTo>
                  <a:pt x="2684" y="632"/>
                </a:lnTo>
                <a:lnTo>
                  <a:pt x="2702" y="628"/>
                </a:lnTo>
                <a:lnTo>
                  <a:pt x="2720" y="622"/>
                </a:lnTo>
                <a:lnTo>
                  <a:pt x="2734" y="617"/>
                </a:lnTo>
                <a:lnTo>
                  <a:pt x="2745" y="612"/>
                </a:lnTo>
                <a:lnTo>
                  <a:pt x="2727" y="523"/>
                </a:lnTo>
                <a:close/>
                <a:moveTo>
                  <a:pt x="2058" y="10"/>
                </a:moveTo>
                <a:lnTo>
                  <a:pt x="2058" y="631"/>
                </a:lnTo>
                <a:lnTo>
                  <a:pt x="2171" y="631"/>
                </a:lnTo>
                <a:lnTo>
                  <a:pt x="2171" y="10"/>
                </a:lnTo>
                <a:lnTo>
                  <a:pt x="2058" y="10"/>
                </a:lnTo>
                <a:close/>
                <a:moveTo>
                  <a:pt x="1776" y="631"/>
                </a:moveTo>
                <a:lnTo>
                  <a:pt x="1991" y="10"/>
                </a:lnTo>
                <a:lnTo>
                  <a:pt x="1871" y="10"/>
                </a:lnTo>
                <a:lnTo>
                  <a:pt x="1780" y="294"/>
                </a:lnTo>
                <a:lnTo>
                  <a:pt x="1771" y="322"/>
                </a:lnTo>
                <a:lnTo>
                  <a:pt x="1762" y="351"/>
                </a:lnTo>
                <a:lnTo>
                  <a:pt x="1754" y="379"/>
                </a:lnTo>
                <a:lnTo>
                  <a:pt x="1746" y="407"/>
                </a:lnTo>
                <a:lnTo>
                  <a:pt x="1738" y="435"/>
                </a:lnTo>
                <a:lnTo>
                  <a:pt x="1730" y="463"/>
                </a:lnTo>
                <a:lnTo>
                  <a:pt x="1724" y="491"/>
                </a:lnTo>
                <a:lnTo>
                  <a:pt x="1717" y="518"/>
                </a:lnTo>
                <a:lnTo>
                  <a:pt x="1715" y="518"/>
                </a:lnTo>
                <a:lnTo>
                  <a:pt x="1709" y="491"/>
                </a:lnTo>
                <a:lnTo>
                  <a:pt x="1702" y="462"/>
                </a:lnTo>
                <a:lnTo>
                  <a:pt x="1695" y="434"/>
                </a:lnTo>
                <a:lnTo>
                  <a:pt x="1688" y="406"/>
                </a:lnTo>
                <a:lnTo>
                  <a:pt x="1680" y="379"/>
                </a:lnTo>
                <a:lnTo>
                  <a:pt x="1672" y="350"/>
                </a:lnTo>
                <a:lnTo>
                  <a:pt x="1663" y="321"/>
                </a:lnTo>
                <a:lnTo>
                  <a:pt x="1654" y="292"/>
                </a:lnTo>
                <a:lnTo>
                  <a:pt x="1570" y="10"/>
                </a:lnTo>
                <a:lnTo>
                  <a:pt x="1447" y="10"/>
                </a:lnTo>
                <a:lnTo>
                  <a:pt x="1647" y="631"/>
                </a:lnTo>
                <a:lnTo>
                  <a:pt x="1776" y="631"/>
                </a:lnTo>
                <a:close/>
                <a:moveTo>
                  <a:pt x="1090" y="97"/>
                </a:moveTo>
                <a:lnTo>
                  <a:pt x="1101" y="95"/>
                </a:lnTo>
                <a:lnTo>
                  <a:pt x="1117" y="93"/>
                </a:lnTo>
                <a:lnTo>
                  <a:pt x="1136" y="92"/>
                </a:lnTo>
                <a:lnTo>
                  <a:pt x="1161" y="91"/>
                </a:lnTo>
                <a:lnTo>
                  <a:pt x="1174" y="92"/>
                </a:lnTo>
                <a:lnTo>
                  <a:pt x="1187" y="93"/>
                </a:lnTo>
                <a:lnTo>
                  <a:pt x="1199" y="95"/>
                </a:lnTo>
                <a:lnTo>
                  <a:pt x="1210" y="97"/>
                </a:lnTo>
                <a:lnTo>
                  <a:pt x="1222" y="100"/>
                </a:lnTo>
                <a:lnTo>
                  <a:pt x="1231" y="105"/>
                </a:lnTo>
                <a:lnTo>
                  <a:pt x="1240" y="109"/>
                </a:lnTo>
                <a:lnTo>
                  <a:pt x="1248" y="115"/>
                </a:lnTo>
                <a:lnTo>
                  <a:pt x="1256" y="121"/>
                </a:lnTo>
                <a:lnTo>
                  <a:pt x="1263" y="130"/>
                </a:lnTo>
                <a:lnTo>
                  <a:pt x="1268" y="137"/>
                </a:lnTo>
                <a:lnTo>
                  <a:pt x="1273" y="146"/>
                </a:lnTo>
                <a:lnTo>
                  <a:pt x="1277" y="156"/>
                </a:lnTo>
                <a:lnTo>
                  <a:pt x="1279" y="167"/>
                </a:lnTo>
                <a:lnTo>
                  <a:pt x="1281" y="178"/>
                </a:lnTo>
                <a:lnTo>
                  <a:pt x="1281" y="190"/>
                </a:lnTo>
                <a:lnTo>
                  <a:pt x="1281" y="202"/>
                </a:lnTo>
                <a:lnTo>
                  <a:pt x="1279" y="212"/>
                </a:lnTo>
                <a:lnTo>
                  <a:pt x="1277" y="222"/>
                </a:lnTo>
                <a:lnTo>
                  <a:pt x="1273" y="232"/>
                </a:lnTo>
                <a:lnTo>
                  <a:pt x="1268" y="242"/>
                </a:lnTo>
                <a:lnTo>
                  <a:pt x="1263" y="250"/>
                </a:lnTo>
                <a:lnTo>
                  <a:pt x="1255" y="257"/>
                </a:lnTo>
                <a:lnTo>
                  <a:pt x="1248" y="264"/>
                </a:lnTo>
                <a:lnTo>
                  <a:pt x="1240" y="271"/>
                </a:lnTo>
                <a:lnTo>
                  <a:pt x="1231" y="277"/>
                </a:lnTo>
                <a:lnTo>
                  <a:pt x="1221" y="281"/>
                </a:lnTo>
                <a:lnTo>
                  <a:pt x="1209" y="285"/>
                </a:lnTo>
                <a:lnTo>
                  <a:pt x="1197" y="288"/>
                </a:lnTo>
                <a:lnTo>
                  <a:pt x="1185" y="291"/>
                </a:lnTo>
                <a:lnTo>
                  <a:pt x="1171" y="292"/>
                </a:lnTo>
                <a:lnTo>
                  <a:pt x="1158" y="292"/>
                </a:lnTo>
                <a:lnTo>
                  <a:pt x="1090" y="292"/>
                </a:lnTo>
                <a:lnTo>
                  <a:pt x="1090" y="97"/>
                </a:lnTo>
                <a:close/>
                <a:moveTo>
                  <a:pt x="978" y="631"/>
                </a:moveTo>
                <a:lnTo>
                  <a:pt x="1090" y="631"/>
                </a:lnTo>
                <a:lnTo>
                  <a:pt x="1090" y="375"/>
                </a:lnTo>
                <a:lnTo>
                  <a:pt x="1148" y="375"/>
                </a:lnTo>
                <a:lnTo>
                  <a:pt x="1159" y="377"/>
                </a:lnTo>
                <a:lnTo>
                  <a:pt x="1170" y="378"/>
                </a:lnTo>
                <a:lnTo>
                  <a:pt x="1180" y="380"/>
                </a:lnTo>
                <a:lnTo>
                  <a:pt x="1190" y="382"/>
                </a:lnTo>
                <a:lnTo>
                  <a:pt x="1198" y="385"/>
                </a:lnTo>
                <a:lnTo>
                  <a:pt x="1206" y="389"/>
                </a:lnTo>
                <a:lnTo>
                  <a:pt x="1213" y="394"/>
                </a:lnTo>
                <a:lnTo>
                  <a:pt x="1221" y="400"/>
                </a:lnTo>
                <a:lnTo>
                  <a:pt x="1227" y="407"/>
                </a:lnTo>
                <a:lnTo>
                  <a:pt x="1233" y="415"/>
                </a:lnTo>
                <a:lnTo>
                  <a:pt x="1238" y="424"/>
                </a:lnTo>
                <a:lnTo>
                  <a:pt x="1243" y="433"/>
                </a:lnTo>
                <a:lnTo>
                  <a:pt x="1247" y="444"/>
                </a:lnTo>
                <a:lnTo>
                  <a:pt x="1251" y="457"/>
                </a:lnTo>
                <a:lnTo>
                  <a:pt x="1255" y="470"/>
                </a:lnTo>
                <a:lnTo>
                  <a:pt x="1259" y="485"/>
                </a:lnTo>
                <a:lnTo>
                  <a:pt x="1272" y="537"/>
                </a:lnTo>
                <a:lnTo>
                  <a:pt x="1283" y="579"/>
                </a:lnTo>
                <a:lnTo>
                  <a:pt x="1288" y="597"/>
                </a:lnTo>
                <a:lnTo>
                  <a:pt x="1292" y="611"/>
                </a:lnTo>
                <a:lnTo>
                  <a:pt x="1297" y="622"/>
                </a:lnTo>
                <a:lnTo>
                  <a:pt x="1301" y="631"/>
                </a:lnTo>
                <a:lnTo>
                  <a:pt x="1417" y="631"/>
                </a:lnTo>
                <a:lnTo>
                  <a:pt x="1413" y="619"/>
                </a:lnTo>
                <a:lnTo>
                  <a:pt x="1406" y="605"/>
                </a:lnTo>
                <a:lnTo>
                  <a:pt x="1401" y="585"/>
                </a:lnTo>
                <a:lnTo>
                  <a:pt x="1395" y="565"/>
                </a:lnTo>
                <a:lnTo>
                  <a:pt x="1389" y="540"/>
                </a:lnTo>
                <a:lnTo>
                  <a:pt x="1382" y="514"/>
                </a:lnTo>
                <a:lnTo>
                  <a:pt x="1376" y="487"/>
                </a:lnTo>
                <a:lnTo>
                  <a:pt x="1368" y="458"/>
                </a:lnTo>
                <a:lnTo>
                  <a:pt x="1362" y="436"/>
                </a:lnTo>
                <a:lnTo>
                  <a:pt x="1354" y="416"/>
                </a:lnTo>
                <a:lnTo>
                  <a:pt x="1346" y="398"/>
                </a:lnTo>
                <a:lnTo>
                  <a:pt x="1336" y="382"/>
                </a:lnTo>
                <a:lnTo>
                  <a:pt x="1330" y="374"/>
                </a:lnTo>
                <a:lnTo>
                  <a:pt x="1324" y="367"/>
                </a:lnTo>
                <a:lnTo>
                  <a:pt x="1318" y="361"/>
                </a:lnTo>
                <a:lnTo>
                  <a:pt x="1312" y="355"/>
                </a:lnTo>
                <a:lnTo>
                  <a:pt x="1305" y="350"/>
                </a:lnTo>
                <a:lnTo>
                  <a:pt x="1298" y="346"/>
                </a:lnTo>
                <a:lnTo>
                  <a:pt x="1290" y="342"/>
                </a:lnTo>
                <a:lnTo>
                  <a:pt x="1282" y="337"/>
                </a:lnTo>
                <a:lnTo>
                  <a:pt x="1282" y="335"/>
                </a:lnTo>
                <a:lnTo>
                  <a:pt x="1292" y="330"/>
                </a:lnTo>
                <a:lnTo>
                  <a:pt x="1304" y="326"/>
                </a:lnTo>
                <a:lnTo>
                  <a:pt x="1314" y="320"/>
                </a:lnTo>
                <a:lnTo>
                  <a:pt x="1324" y="314"/>
                </a:lnTo>
                <a:lnTo>
                  <a:pt x="1334" y="306"/>
                </a:lnTo>
                <a:lnTo>
                  <a:pt x="1343" y="298"/>
                </a:lnTo>
                <a:lnTo>
                  <a:pt x="1352" y="289"/>
                </a:lnTo>
                <a:lnTo>
                  <a:pt x="1360" y="280"/>
                </a:lnTo>
                <a:lnTo>
                  <a:pt x="1367" y="270"/>
                </a:lnTo>
                <a:lnTo>
                  <a:pt x="1374" y="258"/>
                </a:lnTo>
                <a:lnTo>
                  <a:pt x="1380" y="247"/>
                </a:lnTo>
                <a:lnTo>
                  <a:pt x="1385" y="235"/>
                </a:lnTo>
                <a:lnTo>
                  <a:pt x="1389" y="222"/>
                </a:lnTo>
                <a:lnTo>
                  <a:pt x="1392" y="209"/>
                </a:lnTo>
                <a:lnTo>
                  <a:pt x="1394" y="194"/>
                </a:lnTo>
                <a:lnTo>
                  <a:pt x="1394" y="180"/>
                </a:lnTo>
                <a:lnTo>
                  <a:pt x="1393" y="160"/>
                </a:lnTo>
                <a:lnTo>
                  <a:pt x="1391" y="142"/>
                </a:lnTo>
                <a:lnTo>
                  <a:pt x="1386" y="124"/>
                </a:lnTo>
                <a:lnTo>
                  <a:pt x="1381" y="108"/>
                </a:lnTo>
                <a:lnTo>
                  <a:pt x="1373" y="94"/>
                </a:lnTo>
                <a:lnTo>
                  <a:pt x="1363" y="79"/>
                </a:lnTo>
                <a:lnTo>
                  <a:pt x="1353" y="67"/>
                </a:lnTo>
                <a:lnTo>
                  <a:pt x="1341" y="56"/>
                </a:lnTo>
                <a:lnTo>
                  <a:pt x="1333" y="49"/>
                </a:lnTo>
                <a:lnTo>
                  <a:pt x="1324" y="43"/>
                </a:lnTo>
                <a:lnTo>
                  <a:pt x="1315" y="38"/>
                </a:lnTo>
                <a:lnTo>
                  <a:pt x="1306" y="33"/>
                </a:lnTo>
                <a:lnTo>
                  <a:pt x="1296" y="28"/>
                </a:lnTo>
                <a:lnTo>
                  <a:pt x="1285" y="24"/>
                </a:lnTo>
                <a:lnTo>
                  <a:pt x="1275" y="21"/>
                </a:lnTo>
                <a:lnTo>
                  <a:pt x="1263" y="17"/>
                </a:lnTo>
                <a:lnTo>
                  <a:pt x="1238" y="12"/>
                </a:lnTo>
                <a:lnTo>
                  <a:pt x="1211" y="8"/>
                </a:lnTo>
                <a:lnTo>
                  <a:pt x="1181" y="6"/>
                </a:lnTo>
                <a:lnTo>
                  <a:pt x="1150" y="5"/>
                </a:lnTo>
                <a:lnTo>
                  <a:pt x="1125" y="5"/>
                </a:lnTo>
                <a:lnTo>
                  <a:pt x="1101" y="6"/>
                </a:lnTo>
                <a:lnTo>
                  <a:pt x="1078" y="7"/>
                </a:lnTo>
                <a:lnTo>
                  <a:pt x="1055" y="9"/>
                </a:lnTo>
                <a:lnTo>
                  <a:pt x="1034" y="11"/>
                </a:lnTo>
                <a:lnTo>
                  <a:pt x="1014" y="13"/>
                </a:lnTo>
                <a:lnTo>
                  <a:pt x="995" y="15"/>
                </a:lnTo>
                <a:lnTo>
                  <a:pt x="978" y="19"/>
                </a:lnTo>
                <a:lnTo>
                  <a:pt x="978" y="631"/>
                </a:lnTo>
                <a:close/>
                <a:moveTo>
                  <a:pt x="852" y="263"/>
                </a:moveTo>
                <a:lnTo>
                  <a:pt x="617" y="263"/>
                </a:lnTo>
                <a:lnTo>
                  <a:pt x="617" y="104"/>
                </a:lnTo>
                <a:lnTo>
                  <a:pt x="865" y="104"/>
                </a:lnTo>
                <a:lnTo>
                  <a:pt x="865" y="10"/>
                </a:lnTo>
                <a:lnTo>
                  <a:pt x="504" y="10"/>
                </a:lnTo>
                <a:lnTo>
                  <a:pt x="504" y="631"/>
                </a:lnTo>
                <a:lnTo>
                  <a:pt x="879" y="631"/>
                </a:lnTo>
                <a:lnTo>
                  <a:pt x="879" y="537"/>
                </a:lnTo>
                <a:lnTo>
                  <a:pt x="617" y="537"/>
                </a:lnTo>
                <a:lnTo>
                  <a:pt x="617" y="355"/>
                </a:lnTo>
                <a:lnTo>
                  <a:pt x="852" y="355"/>
                </a:lnTo>
                <a:lnTo>
                  <a:pt x="852" y="263"/>
                </a:lnTo>
                <a:close/>
                <a:moveTo>
                  <a:pt x="0" y="601"/>
                </a:moveTo>
                <a:lnTo>
                  <a:pt x="14" y="609"/>
                </a:lnTo>
                <a:lnTo>
                  <a:pt x="32" y="616"/>
                </a:lnTo>
                <a:lnTo>
                  <a:pt x="50" y="622"/>
                </a:lnTo>
                <a:lnTo>
                  <a:pt x="72" y="629"/>
                </a:lnTo>
                <a:lnTo>
                  <a:pt x="94" y="634"/>
                </a:lnTo>
                <a:lnTo>
                  <a:pt x="118" y="637"/>
                </a:lnTo>
                <a:lnTo>
                  <a:pt x="143" y="640"/>
                </a:lnTo>
                <a:lnTo>
                  <a:pt x="167" y="641"/>
                </a:lnTo>
                <a:lnTo>
                  <a:pt x="196" y="640"/>
                </a:lnTo>
                <a:lnTo>
                  <a:pt x="224" y="637"/>
                </a:lnTo>
                <a:lnTo>
                  <a:pt x="236" y="635"/>
                </a:lnTo>
                <a:lnTo>
                  <a:pt x="248" y="632"/>
                </a:lnTo>
                <a:lnTo>
                  <a:pt x="261" y="629"/>
                </a:lnTo>
                <a:lnTo>
                  <a:pt x="272" y="625"/>
                </a:lnTo>
                <a:lnTo>
                  <a:pt x="282" y="621"/>
                </a:lnTo>
                <a:lnTo>
                  <a:pt x="293" y="617"/>
                </a:lnTo>
                <a:lnTo>
                  <a:pt x="303" y="613"/>
                </a:lnTo>
                <a:lnTo>
                  <a:pt x="312" y="608"/>
                </a:lnTo>
                <a:lnTo>
                  <a:pt x="321" y="603"/>
                </a:lnTo>
                <a:lnTo>
                  <a:pt x="330" y="597"/>
                </a:lnTo>
                <a:lnTo>
                  <a:pt x="338" y="591"/>
                </a:lnTo>
                <a:lnTo>
                  <a:pt x="345" y="584"/>
                </a:lnTo>
                <a:lnTo>
                  <a:pt x="352" y="578"/>
                </a:lnTo>
                <a:lnTo>
                  <a:pt x="358" y="571"/>
                </a:lnTo>
                <a:lnTo>
                  <a:pt x="365" y="564"/>
                </a:lnTo>
                <a:lnTo>
                  <a:pt x="371" y="557"/>
                </a:lnTo>
                <a:lnTo>
                  <a:pt x="380" y="541"/>
                </a:lnTo>
                <a:lnTo>
                  <a:pt x="388" y="526"/>
                </a:lnTo>
                <a:lnTo>
                  <a:pt x="394" y="508"/>
                </a:lnTo>
                <a:lnTo>
                  <a:pt x="400" y="491"/>
                </a:lnTo>
                <a:lnTo>
                  <a:pt x="402" y="472"/>
                </a:lnTo>
                <a:lnTo>
                  <a:pt x="403" y="454"/>
                </a:lnTo>
                <a:lnTo>
                  <a:pt x="402" y="437"/>
                </a:lnTo>
                <a:lnTo>
                  <a:pt x="401" y="422"/>
                </a:lnTo>
                <a:lnTo>
                  <a:pt x="397" y="407"/>
                </a:lnTo>
                <a:lnTo>
                  <a:pt x="393" y="393"/>
                </a:lnTo>
                <a:lnTo>
                  <a:pt x="387" y="380"/>
                </a:lnTo>
                <a:lnTo>
                  <a:pt x="381" y="367"/>
                </a:lnTo>
                <a:lnTo>
                  <a:pt x="373" y="355"/>
                </a:lnTo>
                <a:lnTo>
                  <a:pt x="364" y="344"/>
                </a:lnTo>
                <a:lnTo>
                  <a:pt x="353" y="332"/>
                </a:lnTo>
                <a:lnTo>
                  <a:pt x="341" y="322"/>
                </a:lnTo>
                <a:lnTo>
                  <a:pt x="328" y="313"/>
                </a:lnTo>
                <a:lnTo>
                  <a:pt x="313" y="303"/>
                </a:lnTo>
                <a:lnTo>
                  <a:pt x="298" y="294"/>
                </a:lnTo>
                <a:lnTo>
                  <a:pt x="281" y="286"/>
                </a:lnTo>
                <a:lnTo>
                  <a:pt x="263" y="278"/>
                </a:lnTo>
                <a:lnTo>
                  <a:pt x="243" y="270"/>
                </a:lnTo>
                <a:lnTo>
                  <a:pt x="215" y="258"/>
                </a:lnTo>
                <a:lnTo>
                  <a:pt x="190" y="247"/>
                </a:lnTo>
                <a:lnTo>
                  <a:pt x="179" y="242"/>
                </a:lnTo>
                <a:lnTo>
                  <a:pt x="169" y="236"/>
                </a:lnTo>
                <a:lnTo>
                  <a:pt x="161" y="230"/>
                </a:lnTo>
                <a:lnTo>
                  <a:pt x="153" y="224"/>
                </a:lnTo>
                <a:lnTo>
                  <a:pt x="146" y="219"/>
                </a:lnTo>
                <a:lnTo>
                  <a:pt x="141" y="213"/>
                </a:lnTo>
                <a:lnTo>
                  <a:pt x="135" y="206"/>
                </a:lnTo>
                <a:lnTo>
                  <a:pt x="131" y="200"/>
                </a:lnTo>
                <a:lnTo>
                  <a:pt x="128" y="192"/>
                </a:lnTo>
                <a:lnTo>
                  <a:pt x="126" y="184"/>
                </a:lnTo>
                <a:lnTo>
                  <a:pt x="125" y="177"/>
                </a:lnTo>
                <a:lnTo>
                  <a:pt x="125" y="168"/>
                </a:lnTo>
                <a:lnTo>
                  <a:pt x="125" y="162"/>
                </a:lnTo>
                <a:lnTo>
                  <a:pt x="126" y="154"/>
                </a:lnTo>
                <a:lnTo>
                  <a:pt x="128" y="147"/>
                </a:lnTo>
                <a:lnTo>
                  <a:pt x="130" y="141"/>
                </a:lnTo>
                <a:lnTo>
                  <a:pt x="134" y="135"/>
                </a:lnTo>
                <a:lnTo>
                  <a:pt x="139" y="129"/>
                </a:lnTo>
                <a:lnTo>
                  <a:pt x="143" y="122"/>
                </a:lnTo>
                <a:lnTo>
                  <a:pt x="149" y="117"/>
                </a:lnTo>
                <a:lnTo>
                  <a:pt x="156" y="112"/>
                </a:lnTo>
                <a:lnTo>
                  <a:pt x="163" y="107"/>
                </a:lnTo>
                <a:lnTo>
                  <a:pt x="171" y="103"/>
                </a:lnTo>
                <a:lnTo>
                  <a:pt x="181" y="100"/>
                </a:lnTo>
                <a:lnTo>
                  <a:pt x="191" y="97"/>
                </a:lnTo>
                <a:lnTo>
                  <a:pt x="202" y="95"/>
                </a:lnTo>
                <a:lnTo>
                  <a:pt x="215" y="94"/>
                </a:lnTo>
                <a:lnTo>
                  <a:pt x="227" y="94"/>
                </a:lnTo>
                <a:lnTo>
                  <a:pt x="248" y="94"/>
                </a:lnTo>
                <a:lnTo>
                  <a:pt x="268" y="96"/>
                </a:lnTo>
                <a:lnTo>
                  <a:pt x="285" y="100"/>
                </a:lnTo>
                <a:lnTo>
                  <a:pt x="302" y="104"/>
                </a:lnTo>
                <a:lnTo>
                  <a:pt x="317" y="108"/>
                </a:lnTo>
                <a:lnTo>
                  <a:pt x="331" y="113"/>
                </a:lnTo>
                <a:lnTo>
                  <a:pt x="342" y="118"/>
                </a:lnTo>
                <a:lnTo>
                  <a:pt x="351" y="122"/>
                </a:lnTo>
                <a:lnTo>
                  <a:pt x="378" y="31"/>
                </a:lnTo>
                <a:lnTo>
                  <a:pt x="366" y="25"/>
                </a:lnTo>
                <a:lnTo>
                  <a:pt x="350" y="20"/>
                </a:lnTo>
                <a:lnTo>
                  <a:pt x="335" y="14"/>
                </a:lnTo>
                <a:lnTo>
                  <a:pt x="316" y="9"/>
                </a:lnTo>
                <a:lnTo>
                  <a:pt x="298" y="6"/>
                </a:lnTo>
                <a:lnTo>
                  <a:pt x="276" y="3"/>
                </a:lnTo>
                <a:lnTo>
                  <a:pt x="254" y="1"/>
                </a:lnTo>
                <a:lnTo>
                  <a:pt x="229" y="0"/>
                </a:lnTo>
                <a:lnTo>
                  <a:pt x="204" y="1"/>
                </a:lnTo>
                <a:lnTo>
                  <a:pt x="182" y="4"/>
                </a:lnTo>
                <a:lnTo>
                  <a:pt x="159" y="8"/>
                </a:lnTo>
                <a:lnTo>
                  <a:pt x="139" y="14"/>
                </a:lnTo>
                <a:lnTo>
                  <a:pt x="119" y="22"/>
                </a:lnTo>
                <a:lnTo>
                  <a:pt x="101" y="30"/>
                </a:lnTo>
                <a:lnTo>
                  <a:pt x="84" y="40"/>
                </a:lnTo>
                <a:lnTo>
                  <a:pt x="70" y="51"/>
                </a:lnTo>
                <a:lnTo>
                  <a:pt x="56" y="64"/>
                </a:lnTo>
                <a:lnTo>
                  <a:pt x="44" y="77"/>
                </a:lnTo>
                <a:lnTo>
                  <a:pt x="34" y="93"/>
                </a:lnTo>
                <a:lnTo>
                  <a:pt x="26" y="108"/>
                </a:lnTo>
                <a:lnTo>
                  <a:pt x="18" y="124"/>
                </a:lnTo>
                <a:lnTo>
                  <a:pt x="14" y="142"/>
                </a:lnTo>
                <a:lnTo>
                  <a:pt x="11" y="159"/>
                </a:lnTo>
                <a:lnTo>
                  <a:pt x="10" y="179"/>
                </a:lnTo>
                <a:lnTo>
                  <a:pt x="11" y="194"/>
                </a:lnTo>
                <a:lnTo>
                  <a:pt x="13" y="211"/>
                </a:lnTo>
                <a:lnTo>
                  <a:pt x="16" y="225"/>
                </a:lnTo>
                <a:lnTo>
                  <a:pt x="21" y="240"/>
                </a:lnTo>
                <a:lnTo>
                  <a:pt x="29" y="253"/>
                </a:lnTo>
                <a:lnTo>
                  <a:pt x="36" y="265"/>
                </a:lnTo>
                <a:lnTo>
                  <a:pt x="45" y="277"/>
                </a:lnTo>
                <a:lnTo>
                  <a:pt x="55" y="288"/>
                </a:lnTo>
                <a:lnTo>
                  <a:pt x="67" y="299"/>
                </a:lnTo>
                <a:lnTo>
                  <a:pt x="80" y="310"/>
                </a:lnTo>
                <a:lnTo>
                  <a:pt x="93" y="319"/>
                </a:lnTo>
                <a:lnTo>
                  <a:pt x="109" y="328"/>
                </a:lnTo>
                <a:lnTo>
                  <a:pt x="124" y="336"/>
                </a:lnTo>
                <a:lnTo>
                  <a:pt x="142" y="345"/>
                </a:lnTo>
                <a:lnTo>
                  <a:pt x="159" y="352"/>
                </a:lnTo>
                <a:lnTo>
                  <a:pt x="178" y="359"/>
                </a:lnTo>
                <a:lnTo>
                  <a:pt x="205" y="369"/>
                </a:lnTo>
                <a:lnTo>
                  <a:pt x="228" y="381"/>
                </a:lnTo>
                <a:lnTo>
                  <a:pt x="238" y="386"/>
                </a:lnTo>
                <a:lnTo>
                  <a:pt x="247" y="392"/>
                </a:lnTo>
                <a:lnTo>
                  <a:pt x="255" y="397"/>
                </a:lnTo>
                <a:lnTo>
                  <a:pt x="262" y="403"/>
                </a:lnTo>
                <a:lnTo>
                  <a:pt x="268" y="409"/>
                </a:lnTo>
                <a:lnTo>
                  <a:pt x="273" y="417"/>
                </a:lnTo>
                <a:lnTo>
                  <a:pt x="278" y="423"/>
                </a:lnTo>
                <a:lnTo>
                  <a:pt x="281" y="430"/>
                </a:lnTo>
                <a:lnTo>
                  <a:pt x="284" y="437"/>
                </a:lnTo>
                <a:lnTo>
                  <a:pt x="287" y="445"/>
                </a:lnTo>
                <a:lnTo>
                  <a:pt x="288" y="454"/>
                </a:lnTo>
                <a:lnTo>
                  <a:pt x="288" y="462"/>
                </a:lnTo>
                <a:lnTo>
                  <a:pt x="288" y="471"/>
                </a:lnTo>
                <a:lnTo>
                  <a:pt x="285" y="480"/>
                </a:lnTo>
                <a:lnTo>
                  <a:pt x="283" y="489"/>
                </a:lnTo>
                <a:lnTo>
                  <a:pt x="280" y="497"/>
                </a:lnTo>
                <a:lnTo>
                  <a:pt x="276" y="504"/>
                </a:lnTo>
                <a:lnTo>
                  <a:pt x="271" y="511"/>
                </a:lnTo>
                <a:lnTo>
                  <a:pt x="265" y="517"/>
                </a:lnTo>
                <a:lnTo>
                  <a:pt x="259" y="524"/>
                </a:lnTo>
                <a:lnTo>
                  <a:pt x="251" y="529"/>
                </a:lnTo>
                <a:lnTo>
                  <a:pt x="242" y="533"/>
                </a:lnTo>
                <a:lnTo>
                  <a:pt x="233" y="537"/>
                </a:lnTo>
                <a:lnTo>
                  <a:pt x="223" y="540"/>
                </a:lnTo>
                <a:lnTo>
                  <a:pt x="213" y="543"/>
                </a:lnTo>
                <a:lnTo>
                  <a:pt x="200" y="545"/>
                </a:lnTo>
                <a:lnTo>
                  <a:pt x="188" y="546"/>
                </a:lnTo>
                <a:lnTo>
                  <a:pt x="175" y="546"/>
                </a:lnTo>
                <a:lnTo>
                  <a:pt x="154" y="546"/>
                </a:lnTo>
                <a:lnTo>
                  <a:pt x="132" y="543"/>
                </a:lnTo>
                <a:lnTo>
                  <a:pt x="112" y="540"/>
                </a:lnTo>
                <a:lnTo>
                  <a:pt x="92" y="535"/>
                </a:lnTo>
                <a:lnTo>
                  <a:pt x="74" y="529"/>
                </a:lnTo>
                <a:lnTo>
                  <a:pt x="56" y="523"/>
                </a:lnTo>
                <a:lnTo>
                  <a:pt x="40" y="514"/>
                </a:lnTo>
                <a:lnTo>
                  <a:pt x="26" y="507"/>
                </a:lnTo>
                <a:lnTo>
                  <a:pt x="0" y="6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9" name="Freeform 18"/>
          <p:cNvSpPr>
            <a:spLocks noEditPoints="1"/>
          </p:cNvSpPr>
          <p:nvPr/>
        </p:nvSpPr>
        <p:spPr bwMode="auto">
          <a:xfrm>
            <a:off x="7262385" y="6593330"/>
            <a:ext cx="1040973" cy="112270"/>
          </a:xfrm>
          <a:custGeom>
            <a:avLst/>
            <a:gdLst/>
            <a:ahLst/>
            <a:cxnLst>
              <a:cxn ang="0">
                <a:pos x="5506" y="10"/>
              </a:cxn>
              <a:cxn ang="0">
                <a:pos x="5169" y="544"/>
              </a:cxn>
              <a:cxn ang="0">
                <a:pos x="5029" y="477"/>
              </a:cxn>
              <a:cxn ang="0">
                <a:pos x="4982" y="270"/>
              </a:cxn>
              <a:cxn ang="0">
                <a:pos x="5063" y="133"/>
              </a:cxn>
              <a:cxn ang="0">
                <a:pos x="5293" y="109"/>
              </a:cxn>
              <a:cxn ang="0">
                <a:pos x="5122" y="6"/>
              </a:cxn>
              <a:cxn ang="0">
                <a:pos x="4924" y="122"/>
              </a:cxn>
              <a:cxn ang="0">
                <a:pos x="4861" y="362"/>
              </a:cxn>
              <a:cxn ang="0">
                <a:pos x="4955" y="565"/>
              </a:cxn>
              <a:cxn ang="0">
                <a:pos x="5175" y="641"/>
              </a:cxn>
              <a:cxn ang="0">
                <a:pos x="4373" y="269"/>
              </a:cxn>
              <a:cxn ang="0">
                <a:pos x="4761" y="631"/>
              </a:cxn>
              <a:cxn ang="0">
                <a:pos x="4630" y="407"/>
              </a:cxn>
              <a:cxn ang="0">
                <a:pos x="3905" y="100"/>
              </a:cxn>
              <a:cxn ang="0">
                <a:pos x="3809" y="456"/>
              </a:cxn>
              <a:cxn ang="0">
                <a:pos x="3020" y="10"/>
              </a:cxn>
              <a:cxn ang="0">
                <a:pos x="2324" y="528"/>
              </a:cxn>
              <a:cxn ang="0">
                <a:pos x="2455" y="633"/>
              </a:cxn>
              <a:cxn ang="0">
                <a:pos x="2663" y="610"/>
              </a:cxn>
              <a:cxn ang="0">
                <a:pos x="2767" y="461"/>
              </a:cxn>
              <a:cxn ang="0">
                <a:pos x="2644" y="481"/>
              </a:cxn>
              <a:cxn ang="0">
                <a:pos x="2470" y="533"/>
              </a:cxn>
              <a:cxn ang="0">
                <a:pos x="1803" y="609"/>
              </a:cxn>
              <a:cxn ang="0">
                <a:pos x="2082" y="617"/>
              </a:cxn>
              <a:cxn ang="0">
                <a:pos x="2191" y="472"/>
              </a:cxn>
              <a:cxn ang="0">
                <a:pos x="2070" y="286"/>
              </a:cxn>
              <a:cxn ang="0">
                <a:pos x="1914" y="177"/>
              </a:cxn>
              <a:cxn ang="0">
                <a:pos x="1991" y="95"/>
              </a:cxn>
              <a:cxn ang="0">
                <a:pos x="2106" y="9"/>
              </a:cxn>
              <a:cxn ang="0">
                <a:pos x="1823" y="93"/>
              </a:cxn>
              <a:cxn ang="0">
                <a:pos x="1869" y="310"/>
              </a:cxn>
              <a:cxn ang="0">
                <a:pos x="2067" y="423"/>
              </a:cxn>
              <a:cxn ang="0">
                <a:pos x="2031" y="533"/>
              </a:cxn>
              <a:cxn ang="0">
                <a:pos x="1789" y="601"/>
              </a:cxn>
              <a:cxn ang="0">
                <a:pos x="1348" y="251"/>
              </a:cxn>
              <a:cxn ang="0">
                <a:pos x="1587" y="422"/>
              </a:cxn>
              <a:cxn ang="0">
                <a:pos x="1300" y="631"/>
              </a:cxn>
              <a:cxn ang="0">
                <a:pos x="679" y="482"/>
              </a:cxn>
              <a:cxn ang="0">
                <a:pos x="668" y="177"/>
              </a:cxn>
              <a:cxn ang="0">
                <a:pos x="807" y="91"/>
              </a:cxn>
              <a:cxn ang="0">
                <a:pos x="944" y="177"/>
              </a:cxn>
              <a:cxn ang="0">
                <a:pos x="933" y="482"/>
              </a:cxn>
              <a:cxn ang="0">
                <a:pos x="804" y="550"/>
              </a:cxn>
              <a:cxn ang="0">
                <a:pos x="993" y="575"/>
              </a:cxn>
              <a:cxn ang="0">
                <a:pos x="1094" y="370"/>
              </a:cxn>
              <a:cxn ang="0">
                <a:pos x="1054" y="137"/>
              </a:cxn>
              <a:cxn ang="0">
                <a:pos x="890" y="9"/>
              </a:cxn>
              <a:cxn ang="0">
                <a:pos x="665" y="37"/>
              </a:cxn>
              <a:cxn ang="0">
                <a:pos x="531" y="209"/>
              </a:cxn>
              <a:cxn ang="0">
                <a:pos x="535" y="452"/>
              </a:cxn>
              <a:cxn ang="0">
                <a:pos x="670" y="611"/>
              </a:cxn>
              <a:cxn ang="0">
                <a:pos x="403" y="539"/>
              </a:cxn>
              <a:cxn ang="0">
                <a:pos x="216" y="516"/>
              </a:cxn>
              <a:cxn ang="0">
                <a:pos x="123" y="371"/>
              </a:cxn>
              <a:cxn ang="0">
                <a:pos x="160" y="176"/>
              </a:cxn>
              <a:cxn ang="0">
                <a:pos x="337" y="94"/>
              </a:cxn>
              <a:cxn ang="0">
                <a:pos x="383" y="3"/>
              </a:cxn>
              <a:cxn ang="0">
                <a:pos x="130" y="59"/>
              </a:cxn>
              <a:cxn ang="0">
                <a:pos x="6" y="255"/>
              </a:cxn>
              <a:cxn ang="0">
                <a:pos x="41" y="497"/>
              </a:cxn>
              <a:cxn ang="0">
                <a:pos x="215" y="628"/>
              </a:cxn>
              <a:cxn ang="0">
                <a:pos x="458" y="523"/>
              </a:cxn>
            </a:cxnLst>
            <a:rect l="0" t="0" r="r" b="b"/>
            <a:pathLst>
              <a:path w="5893" h="641">
                <a:moveTo>
                  <a:pt x="5686" y="631"/>
                </a:moveTo>
                <a:lnTo>
                  <a:pt x="5686" y="369"/>
                </a:lnTo>
                <a:lnTo>
                  <a:pt x="5893" y="10"/>
                </a:lnTo>
                <a:lnTo>
                  <a:pt x="5764" y="10"/>
                </a:lnTo>
                <a:lnTo>
                  <a:pt x="5690" y="169"/>
                </a:lnTo>
                <a:lnTo>
                  <a:pt x="5675" y="202"/>
                </a:lnTo>
                <a:lnTo>
                  <a:pt x="5661" y="232"/>
                </a:lnTo>
                <a:lnTo>
                  <a:pt x="5648" y="262"/>
                </a:lnTo>
                <a:lnTo>
                  <a:pt x="5636" y="292"/>
                </a:lnTo>
                <a:lnTo>
                  <a:pt x="5635" y="292"/>
                </a:lnTo>
                <a:lnTo>
                  <a:pt x="5621" y="261"/>
                </a:lnTo>
                <a:lnTo>
                  <a:pt x="5609" y="232"/>
                </a:lnTo>
                <a:lnTo>
                  <a:pt x="5596" y="202"/>
                </a:lnTo>
                <a:lnTo>
                  <a:pt x="5580" y="170"/>
                </a:lnTo>
                <a:lnTo>
                  <a:pt x="5506" y="10"/>
                </a:lnTo>
                <a:lnTo>
                  <a:pt x="5377" y="10"/>
                </a:lnTo>
                <a:lnTo>
                  <a:pt x="5573" y="372"/>
                </a:lnTo>
                <a:lnTo>
                  <a:pt x="5573" y="631"/>
                </a:lnTo>
                <a:lnTo>
                  <a:pt x="5686" y="631"/>
                </a:lnTo>
                <a:close/>
                <a:moveTo>
                  <a:pt x="5318" y="523"/>
                </a:moveTo>
                <a:lnTo>
                  <a:pt x="5306" y="528"/>
                </a:lnTo>
                <a:lnTo>
                  <a:pt x="5293" y="532"/>
                </a:lnTo>
                <a:lnTo>
                  <a:pt x="5277" y="536"/>
                </a:lnTo>
                <a:lnTo>
                  <a:pt x="5262" y="539"/>
                </a:lnTo>
                <a:lnTo>
                  <a:pt x="5245" y="542"/>
                </a:lnTo>
                <a:lnTo>
                  <a:pt x="5229" y="544"/>
                </a:lnTo>
                <a:lnTo>
                  <a:pt x="5211" y="545"/>
                </a:lnTo>
                <a:lnTo>
                  <a:pt x="5194" y="545"/>
                </a:lnTo>
                <a:lnTo>
                  <a:pt x="5182" y="545"/>
                </a:lnTo>
                <a:lnTo>
                  <a:pt x="5169" y="544"/>
                </a:lnTo>
                <a:lnTo>
                  <a:pt x="5157" y="543"/>
                </a:lnTo>
                <a:lnTo>
                  <a:pt x="5146" y="541"/>
                </a:lnTo>
                <a:lnTo>
                  <a:pt x="5134" y="539"/>
                </a:lnTo>
                <a:lnTo>
                  <a:pt x="5124" y="537"/>
                </a:lnTo>
                <a:lnTo>
                  <a:pt x="5113" y="534"/>
                </a:lnTo>
                <a:lnTo>
                  <a:pt x="5104" y="530"/>
                </a:lnTo>
                <a:lnTo>
                  <a:pt x="5093" y="526"/>
                </a:lnTo>
                <a:lnTo>
                  <a:pt x="5084" y="522"/>
                </a:lnTo>
                <a:lnTo>
                  <a:pt x="5075" y="516"/>
                </a:lnTo>
                <a:lnTo>
                  <a:pt x="5067" y="511"/>
                </a:lnTo>
                <a:lnTo>
                  <a:pt x="5057" y="505"/>
                </a:lnTo>
                <a:lnTo>
                  <a:pt x="5050" y="499"/>
                </a:lnTo>
                <a:lnTo>
                  <a:pt x="5042" y="492"/>
                </a:lnTo>
                <a:lnTo>
                  <a:pt x="5036" y="486"/>
                </a:lnTo>
                <a:lnTo>
                  <a:pt x="5029" y="477"/>
                </a:lnTo>
                <a:lnTo>
                  <a:pt x="5022" y="470"/>
                </a:lnTo>
                <a:lnTo>
                  <a:pt x="5016" y="462"/>
                </a:lnTo>
                <a:lnTo>
                  <a:pt x="5011" y="453"/>
                </a:lnTo>
                <a:lnTo>
                  <a:pt x="5006" y="443"/>
                </a:lnTo>
                <a:lnTo>
                  <a:pt x="5001" y="434"/>
                </a:lnTo>
                <a:lnTo>
                  <a:pt x="4997" y="425"/>
                </a:lnTo>
                <a:lnTo>
                  <a:pt x="4993" y="415"/>
                </a:lnTo>
                <a:lnTo>
                  <a:pt x="4986" y="393"/>
                </a:lnTo>
                <a:lnTo>
                  <a:pt x="4982" y="371"/>
                </a:lnTo>
                <a:lnTo>
                  <a:pt x="4979" y="347"/>
                </a:lnTo>
                <a:lnTo>
                  <a:pt x="4978" y="322"/>
                </a:lnTo>
                <a:lnTo>
                  <a:pt x="4979" y="309"/>
                </a:lnTo>
                <a:lnTo>
                  <a:pt x="4979" y="295"/>
                </a:lnTo>
                <a:lnTo>
                  <a:pt x="4981" y="282"/>
                </a:lnTo>
                <a:lnTo>
                  <a:pt x="4982" y="270"/>
                </a:lnTo>
                <a:lnTo>
                  <a:pt x="4985" y="257"/>
                </a:lnTo>
                <a:lnTo>
                  <a:pt x="4987" y="246"/>
                </a:lnTo>
                <a:lnTo>
                  <a:pt x="4991" y="235"/>
                </a:lnTo>
                <a:lnTo>
                  <a:pt x="4995" y="223"/>
                </a:lnTo>
                <a:lnTo>
                  <a:pt x="4999" y="213"/>
                </a:lnTo>
                <a:lnTo>
                  <a:pt x="5004" y="203"/>
                </a:lnTo>
                <a:lnTo>
                  <a:pt x="5008" y="193"/>
                </a:lnTo>
                <a:lnTo>
                  <a:pt x="5014" y="184"/>
                </a:lnTo>
                <a:lnTo>
                  <a:pt x="5019" y="176"/>
                </a:lnTo>
                <a:lnTo>
                  <a:pt x="5026" y="168"/>
                </a:lnTo>
                <a:lnTo>
                  <a:pt x="5033" y="159"/>
                </a:lnTo>
                <a:lnTo>
                  <a:pt x="5040" y="152"/>
                </a:lnTo>
                <a:lnTo>
                  <a:pt x="5047" y="145"/>
                </a:lnTo>
                <a:lnTo>
                  <a:pt x="5055" y="139"/>
                </a:lnTo>
                <a:lnTo>
                  <a:pt x="5063" y="133"/>
                </a:lnTo>
                <a:lnTo>
                  <a:pt x="5072" y="127"/>
                </a:lnTo>
                <a:lnTo>
                  <a:pt x="5080" y="121"/>
                </a:lnTo>
                <a:lnTo>
                  <a:pt x="5089" y="117"/>
                </a:lnTo>
                <a:lnTo>
                  <a:pt x="5098" y="112"/>
                </a:lnTo>
                <a:lnTo>
                  <a:pt x="5109" y="109"/>
                </a:lnTo>
                <a:lnTo>
                  <a:pt x="5129" y="102"/>
                </a:lnTo>
                <a:lnTo>
                  <a:pt x="5150" y="98"/>
                </a:lnTo>
                <a:lnTo>
                  <a:pt x="5172" y="95"/>
                </a:lnTo>
                <a:lnTo>
                  <a:pt x="5196" y="94"/>
                </a:lnTo>
                <a:lnTo>
                  <a:pt x="5215" y="95"/>
                </a:lnTo>
                <a:lnTo>
                  <a:pt x="5232" y="96"/>
                </a:lnTo>
                <a:lnTo>
                  <a:pt x="5248" y="98"/>
                </a:lnTo>
                <a:lnTo>
                  <a:pt x="5264" y="101"/>
                </a:lnTo>
                <a:lnTo>
                  <a:pt x="5279" y="105"/>
                </a:lnTo>
                <a:lnTo>
                  <a:pt x="5293" y="109"/>
                </a:lnTo>
                <a:lnTo>
                  <a:pt x="5305" y="113"/>
                </a:lnTo>
                <a:lnTo>
                  <a:pt x="5316" y="118"/>
                </a:lnTo>
                <a:lnTo>
                  <a:pt x="5341" y="28"/>
                </a:lnTo>
                <a:lnTo>
                  <a:pt x="5332" y="24"/>
                </a:lnTo>
                <a:lnTo>
                  <a:pt x="5318" y="19"/>
                </a:lnTo>
                <a:lnTo>
                  <a:pt x="5303" y="13"/>
                </a:lnTo>
                <a:lnTo>
                  <a:pt x="5285" y="9"/>
                </a:lnTo>
                <a:lnTo>
                  <a:pt x="5265" y="6"/>
                </a:lnTo>
                <a:lnTo>
                  <a:pt x="5242" y="3"/>
                </a:lnTo>
                <a:lnTo>
                  <a:pt x="5218" y="1"/>
                </a:lnTo>
                <a:lnTo>
                  <a:pt x="5191" y="0"/>
                </a:lnTo>
                <a:lnTo>
                  <a:pt x="5173" y="1"/>
                </a:lnTo>
                <a:lnTo>
                  <a:pt x="5156" y="2"/>
                </a:lnTo>
                <a:lnTo>
                  <a:pt x="5139" y="4"/>
                </a:lnTo>
                <a:lnTo>
                  <a:pt x="5122" y="6"/>
                </a:lnTo>
                <a:lnTo>
                  <a:pt x="5106" y="9"/>
                </a:lnTo>
                <a:lnTo>
                  <a:pt x="5090" y="13"/>
                </a:lnTo>
                <a:lnTo>
                  <a:pt x="5075" y="17"/>
                </a:lnTo>
                <a:lnTo>
                  <a:pt x="5059" y="23"/>
                </a:lnTo>
                <a:lnTo>
                  <a:pt x="5045" y="29"/>
                </a:lnTo>
                <a:lnTo>
                  <a:pt x="5031" y="35"/>
                </a:lnTo>
                <a:lnTo>
                  <a:pt x="5016" y="42"/>
                </a:lnTo>
                <a:lnTo>
                  <a:pt x="5003" y="50"/>
                </a:lnTo>
                <a:lnTo>
                  <a:pt x="4989" y="59"/>
                </a:lnTo>
                <a:lnTo>
                  <a:pt x="4977" y="68"/>
                </a:lnTo>
                <a:lnTo>
                  <a:pt x="4966" y="77"/>
                </a:lnTo>
                <a:lnTo>
                  <a:pt x="4955" y="87"/>
                </a:lnTo>
                <a:lnTo>
                  <a:pt x="4943" y="99"/>
                </a:lnTo>
                <a:lnTo>
                  <a:pt x="4933" y="110"/>
                </a:lnTo>
                <a:lnTo>
                  <a:pt x="4924" y="122"/>
                </a:lnTo>
                <a:lnTo>
                  <a:pt x="4914" y="135"/>
                </a:lnTo>
                <a:lnTo>
                  <a:pt x="4906" y="148"/>
                </a:lnTo>
                <a:lnTo>
                  <a:pt x="4898" y="162"/>
                </a:lnTo>
                <a:lnTo>
                  <a:pt x="4891" y="176"/>
                </a:lnTo>
                <a:lnTo>
                  <a:pt x="4885" y="190"/>
                </a:lnTo>
                <a:lnTo>
                  <a:pt x="4879" y="206"/>
                </a:lnTo>
                <a:lnTo>
                  <a:pt x="4873" y="222"/>
                </a:lnTo>
                <a:lnTo>
                  <a:pt x="4869" y="239"/>
                </a:lnTo>
                <a:lnTo>
                  <a:pt x="4866" y="255"/>
                </a:lnTo>
                <a:lnTo>
                  <a:pt x="4863" y="273"/>
                </a:lnTo>
                <a:lnTo>
                  <a:pt x="4861" y="290"/>
                </a:lnTo>
                <a:lnTo>
                  <a:pt x="4860" y="309"/>
                </a:lnTo>
                <a:lnTo>
                  <a:pt x="4859" y="328"/>
                </a:lnTo>
                <a:lnTo>
                  <a:pt x="4860" y="346"/>
                </a:lnTo>
                <a:lnTo>
                  <a:pt x="4861" y="362"/>
                </a:lnTo>
                <a:lnTo>
                  <a:pt x="4862" y="380"/>
                </a:lnTo>
                <a:lnTo>
                  <a:pt x="4865" y="395"/>
                </a:lnTo>
                <a:lnTo>
                  <a:pt x="4868" y="412"/>
                </a:lnTo>
                <a:lnTo>
                  <a:pt x="4871" y="427"/>
                </a:lnTo>
                <a:lnTo>
                  <a:pt x="4876" y="441"/>
                </a:lnTo>
                <a:lnTo>
                  <a:pt x="4881" y="457"/>
                </a:lnTo>
                <a:lnTo>
                  <a:pt x="4887" y="470"/>
                </a:lnTo>
                <a:lnTo>
                  <a:pt x="4893" y="484"/>
                </a:lnTo>
                <a:lnTo>
                  <a:pt x="4900" y="497"/>
                </a:lnTo>
                <a:lnTo>
                  <a:pt x="4907" y="509"/>
                </a:lnTo>
                <a:lnTo>
                  <a:pt x="4915" y="522"/>
                </a:lnTo>
                <a:lnTo>
                  <a:pt x="4925" y="534"/>
                </a:lnTo>
                <a:lnTo>
                  <a:pt x="4934" y="544"/>
                </a:lnTo>
                <a:lnTo>
                  <a:pt x="4943" y="555"/>
                </a:lnTo>
                <a:lnTo>
                  <a:pt x="4955" y="565"/>
                </a:lnTo>
                <a:lnTo>
                  <a:pt x="4965" y="574"/>
                </a:lnTo>
                <a:lnTo>
                  <a:pt x="4977" y="583"/>
                </a:lnTo>
                <a:lnTo>
                  <a:pt x="4989" y="592"/>
                </a:lnTo>
                <a:lnTo>
                  <a:pt x="5002" y="599"/>
                </a:lnTo>
                <a:lnTo>
                  <a:pt x="5015" y="606"/>
                </a:lnTo>
                <a:lnTo>
                  <a:pt x="5029" y="612"/>
                </a:lnTo>
                <a:lnTo>
                  <a:pt x="5043" y="618"/>
                </a:lnTo>
                <a:lnTo>
                  <a:pt x="5058" y="623"/>
                </a:lnTo>
                <a:lnTo>
                  <a:pt x="5074" y="628"/>
                </a:lnTo>
                <a:lnTo>
                  <a:pt x="5089" y="632"/>
                </a:lnTo>
                <a:lnTo>
                  <a:pt x="5106" y="635"/>
                </a:lnTo>
                <a:lnTo>
                  <a:pt x="5122" y="637"/>
                </a:lnTo>
                <a:lnTo>
                  <a:pt x="5139" y="639"/>
                </a:lnTo>
                <a:lnTo>
                  <a:pt x="5158" y="640"/>
                </a:lnTo>
                <a:lnTo>
                  <a:pt x="5175" y="641"/>
                </a:lnTo>
                <a:lnTo>
                  <a:pt x="5203" y="640"/>
                </a:lnTo>
                <a:lnTo>
                  <a:pt x="5229" y="638"/>
                </a:lnTo>
                <a:lnTo>
                  <a:pt x="5253" y="635"/>
                </a:lnTo>
                <a:lnTo>
                  <a:pt x="5274" y="632"/>
                </a:lnTo>
                <a:lnTo>
                  <a:pt x="5294" y="628"/>
                </a:lnTo>
                <a:lnTo>
                  <a:pt x="5310" y="622"/>
                </a:lnTo>
                <a:lnTo>
                  <a:pt x="5324" y="617"/>
                </a:lnTo>
                <a:lnTo>
                  <a:pt x="5337" y="612"/>
                </a:lnTo>
                <a:lnTo>
                  <a:pt x="5318" y="523"/>
                </a:lnTo>
                <a:close/>
                <a:moveTo>
                  <a:pt x="4374" y="631"/>
                </a:moveTo>
                <a:lnTo>
                  <a:pt x="4374" y="408"/>
                </a:lnTo>
                <a:lnTo>
                  <a:pt x="4374" y="371"/>
                </a:lnTo>
                <a:lnTo>
                  <a:pt x="4374" y="335"/>
                </a:lnTo>
                <a:lnTo>
                  <a:pt x="4374" y="301"/>
                </a:lnTo>
                <a:lnTo>
                  <a:pt x="4373" y="269"/>
                </a:lnTo>
                <a:lnTo>
                  <a:pt x="4372" y="237"/>
                </a:lnTo>
                <a:lnTo>
                  <a:pt x="4371" y="205"/>
                </a:lnTo>
                <a:lnTo>
                  <a:pt x="4370" y="175"/>
                </a:lnTo>
                <a:lnTo>
                  <a:pt x="4369" y="144"/>
                </a:lnTo>
                <a:lnTo>
                  <a:pt x="4371" y="144"/>
                </a:lnTo>
                <a:lnTo>
                  <a:pt x="4383" y="170"/>
                </a:lnTo>
                <a:lnTo>
                  <a:pt x="4396" y="198"/>
                </a:lnTo>
                <a:lnTo>
                  <a:pt x="4410" y="224"/>
                </a:lnTo>
                <a:lnTo>
                  <a:pt x="4423" y="251"/>
                </a:lnTo>
                <a:lnTo>
                  <a:pt x="4438" y="279"/>
                </a:lnTo>
                <a:lnTo>
                  <a:pt x="4453" y="306"/>
                </a:lnTo>
                <a:lnTo>
                  <a:pt x="4468" y="332"/>
                </a:lnTo>
                <a:lnTo>
                  <a:pt x="4483" y="358"/>
                </a:lnTo>
                <a:lnTo>
                  <a:pt x="4644" y="631"/>
                </a:lnTo>
                <a:lnTo>
                  <a:pt x="4761" y="631"/>
                </a:lnTo>
                <a:lnTo>
                  <a:pt x="4761" y="10"/>
                </a:lnTo>
                <a:lnTo>
                  <a:pt x="4657" y="10"/>
                </a:lnTo>
                <a:lnTo>
                  <a:pt x="4657" y="226"/>
                </a:lnTo>
                <a:lnTo>
                  <a:pt x="4657" y="261"/>
                </a:lnTo>
                <a:lnTo>
                  <a:pt x="4658" y="295"/>
                </a:lnTo>
                <a:lnTo>
                  <a:pt x="4658" y="328"/>
                </a:lnTo>
                <a:lnTo>
                  <a:pt x="4659" y="360"/>
                </a:lnTo>
                <a:lnTo>
                  <a:pt x="4661" y="391"/>
                </a:lnTo>
                <a:lnTo>
                  <a:pt x="4662" y="422"/>
                </a:lnTo>
                <a:lnTo>
                  <a:pt x="4665" y="453"/>
                </a:lnTo>
                <a:lnTo>
                  <a:pt x="4667" y="484"/>
                </a:lnTo>
                <a:lnTo>
                  <a:pt x="4665" y="485"/>
                </a:lnTo>
                <a:lnTo>
                  <a:pt x="4653" y="459"/>
                </a:lnTo>
                <a:lnTo>
                  <a:pt x="4642" y="433"/>
                </a:lnTo>
                <a:lnTo>
                  <a:pt x="4630" y="407"/>
                </a:lnTo>
                <a:lnTo>
                  <a:pt x="4616" y="381"/>
                </a:lnTo>
                <a:lnTo>
                  <a:pt x="4603" y="355"/>
                </a:lnTo>
                <a:lnTo>
                  <a:pt x="4589" y="328"/>
                </a:lnTo>
                <a:lnTo>
                  <a:pt x="4574" y="302"/>
                </a:lnTo>
                <a:lnTo>
                  <a:pt x="4559" y="277"/>
                </a:lnTo>
                <a:lnTo>
                  <a:pt x="4399" y="10"/>
                </a:lnTo>
                <a:lnTo>
                  <a:pt x="4270" y="10"/>
                </a:lnTo>
                <a:lnTo>
                  <a:pt x="4270" y="631"/>
                </a:lnTo>
                <a:lnTo>
                  <a:pt x="4374" y="631"/>
                </a:lnTo>
                <a:close/>
                <a:moveTo>
                  <a:pt x="3827" y="369"/>
                </a:moveTo>
                <a:lnTo>
                  <a:pt x="3876" y="216"/>
                </a:lnTo>
                <a:lnTo>
                  <a:pt x="3884" y="187"/>
                </a:lnTo>
                <a:lnTo>
                  <a:pt x="3891" y="158"/>
                </a:lnTo>
                <a:lnTo>
                  <a:pt x="3898" y="129"/>
                </a:lnTo>
                <a:lnTo>
                  <a:pt x="3905" y="100"/>
                </a:lnTo>
                <a:lnTo>
                  <a:pt x="3908" y="100"/>
                </a:lnTo>
                <a:lnTo>
                  <a:pt x="3915" y="128"/>
                </a:lnTo>
                <a:lnTo>
                  <a:pt x="3922" y="157"/>
                </a:lnTo>
                <a:lnTo>
                  <a:pt x="3930" y="187"/>
                </a:lnTo>
                <a:lnTo>
                  <a:pt x="3938" y="217"/>
                </a:lnTo>
                <a:lnTo>
                  <a:pt x="3988" y="369"/>
                </a:lnTo>
                <a:lnTo>
                  <a:pt x="3827" y="369"/>
                </a:lnTo>
                <a:close/>
                <a:moveTo>
                  <a:pt x="4006" y="456"/>
                </a:moveTo>
                <a:lnTo>
                  <a:pt x="4063" y="631"/>
                </a:lnTo>
                <a:lnTo>
                  <a:pt x="4184" y="631"/>
                </a:lnTo>
                <a:lnTo>
                  <a:pt x="3983" y="10"/>
                </a:lnTo>
                <a:lnTo>
                  <a:pt x="3839" y="10"/>
                </a:lnTo>
                <a:lnTo>
                  <a:pt x="3639" y="631"/>
                </a:lnTo>
                <a:lnTo>
                  <a:pt x="3756" y="631"/>
                </a:lnTo>
                <a:lnTo>
                  <a:pt x="3809" y="456"/>
                </a:lnTo>
                <a:lnTo>
                  <a:pt x="4006" y="456"/>
                </a:lnTo>
                <a:close/>
                <a:moveTo>
                  <a:pt x="3389" y="631"/>
                </a:moveTo>
                <a:lnTo>
                  <a:pt x="3502" y="631"/>
                </a:lnTo>
                <a:lnTo>
                  <a:pt x="3502" y="105"/>
                </a:lnTo>
                <a:lnTo>
                  <a:pt x="3680" y="105"/>
                </a:lnTo>
                <a:lnTo>
                  <a:pt x="3680" y="10"/>
                </a:lnTo>
                <a:lnTo>
                  <a:pt x="3211" y="10"/>
                </a:lnTo>
                <a:lnTo>
                  <a:pt x="3211" y="105"/>
                </a:lnTo>
                <a:lnTo>
                  <a:pt x="3389" y="105"/>
                </a:lnTo>
                <a:lnTo>
                  <a:pt x="3389" y="631"/>
                </a:lnTo>
                <a:close/>
                <a:moveTo>
                  <a:pt x="2906" y="631"/>
                </a:moveTo>
                <a:lnTo>
                  <a:pt x="3275" y="631"/>
                </a:lnTo>
                <a:lnTo>
                  <a:pt x="3275" y="536"/>
                </a:lnTo>
                <a:lnTo>
                  <a:pt x="3020" y="536"/>
                </a:lnTo>
                <a:lnTo>
                  <a:pt x="3020" y="10"/>
                </a:lnTo>
                <a:lnTo>
                  <a:pt x="2906" y="10"/>
                </a:lnTo>
                <a:lnTo>
                  <a:pt x="2906" y="631"/>
                </a:lnTo>
                <a:close/>
                <a:moveTo>
                  <a:pt x="2293" y="10"/>
                </a:moveTo>
                <a:lnTo>
                  <a:pt x="2293" y="365"/>
                </a:lnTo>
                <a:lnTo>
                  <a:pt x="2293" y="383"/>
                </a:lnTo>
                <a:lnTo>
                  <a:pt x="2294" y="400"/>
                </a:lnTo>
                <a:lnTo>
                  <a:pt x="2295" y="417"/>
                </a:lnTo>
                <a:lnTo>
                  <a:pt x="2297" y="433"/>
                </a:lnTo>
                <a:lnTo>
                  <a:pt x="2299" y="449"/>
                </a:lnTo>
                <a:lnTo>
                  <a:pt x="2303" y="463"/>
                </a:lnTo>
                <a:lnTo>
                  <a:pt x="2306" y="477"/>
                </a:lnTo>
                <a:lnTo>
                  <a:pt x="2310" y="491"/>
                </a:lnTo>
                <a:lnTo>
                  <a:pt x="2314" y="503"/>
                </a:lnTo>
                <a:lnTo>
                  <a:pt x="2319" y="515"/>
                </a:lnTo>
                <a:lnTo>
                  <a:pt x="2324" y="528"/>
                </a:lnTo>
                <a:lnTo>
                  <a:pt x="2330" y="538"/>
                </a:lnTo>
                <a:lnTo>
                  <a:pt x="2336" y="548"/>
                </a:lnTo>
                <a:lnTo>
                  <a:pt x="2343" y="559"/>
                </a:lnTo>
                <a:lnTo>
                  <a:pt x="2350" y="568"/>
                </a:lnTo>
                <a:lnTo>
                  <a:pt x="2357" y="576"/>
                </a:lnTo>
                <a:lnTo>
                  <a:pt x="2365" y="584"/>
                </a:lnTo>
                <a:lnTo>
                  <a:pt x="2373" y="592"/>
                </a:lnTo>
                <a:lnTo>
                  <a:pt x="2383" y="599"/>
                </a:lnTo>
                <a:lnTo>
                  <a:pt x="2392" y="605"/>
                </a:lnTo>
                <a:lnTo>
                  <a:pt x="2401" y="611"/>
                </a:lnTo>
                <a:lnTo>
                  <a:pt x="2411" y="616"/>
                </a:lnTo>
                <a:lnTo>
                  <a:pt x="2422" y="621"/>
                </a:lnTo>
                <a:lnTo>
                  <a:pt x="2432" y="625"/>
                </a:lnTo>
                <a:lnTo>
                  <a:pt x="2443" y="629"/>
                </a:lnTo>
                <a:lnTo>
                  <a:pt x="2455" y="633"/>
                </a:lnTo>
                <a:lnTo>
                  <a:pt x="2466" y="635"/>
                </a:lnTo>
                <a:lnTo>
                  <a:pt x="2478" y="637"/>
                </a:lnTo>
                <a:lnTo>
                  <a:pt x="2503" y="640"/>
                </a:lnTo>
                <a:lnTo>
                  <a:pt x="2530" y="641"/>
                </a:lnTo>
                <a:lnTo>
                  <a:pt x="2543" y="641"/>
                </a:lnTo>
                <a:lnTo>
                  <a:pt x="2556" y="640"/>
                </a:lnTo>
                <a:lnTo>
                  <a:pt x="2570" y="639"/>
                </a:lnTo>
                <a:lnTo>
                  <a:pt x="2583" y="637"/>
                </a:lnTo>
                <a:lnTo>
                  <a:pt x="2595" y="635"/>
                </a:lnTo>
                <a:lnTo>
                  <a:pt x="2608" y="632"/>
                </a:lnTo>
                <a:lnTo>
                  <a:pt x="2619" y="629"/>
                </a:lnTo>
                <a:lnTo>
                  <a:pt x="2631" y="624"/>
                </a:lnTo>
                <a:lnTo>
                  <a:pt x="2643" y="620"/>
                </a:lnTo>
                <a:lnTo>
                  <a:pt x="2653" y="615"/>
                </a:lnTo>
                <a:lnTo>
                  <a:pt x="2663" y="610"/>
                </a:lnTo>
                <a:lnTo>
                  <a:pt x="2673" y="604"/>
                </a:lnTo>
                <a:lnTo>
                  <a:pt x="2683" y="598"/>
                </a:lnTo>
                <a:lnTo>
                  <a:pt x="2692" y="591"/>
                </a:lnTo>
                <a:lnTo>
                  <a:pt x="2701" y="582"/>
                </a:lnTo>
                <a:lnTo>
                  <a:pt x="2709" y="574"/>
                </a:lnTo>
                <a:lnTo>
                  <a:pt x="2718" y="566"/>
                </a:lnTo>
                <a:lnTo>
                  <a:pt x="2725" y="557"/>
                </a:lnTo>
                <a:lnTo>
                  <a:pt x="2732" y="546"/>
                </a:lnTo>
                <a:lnTo>
                  <a:pt x="2738" y="536"/>
                </a:lnTo>
                <a:lnTo>
                  <a:pt x="2744" y="525"/>
                </a:lnTo>
                <a:lnTo>
                  <a:pt x="2750" y="513"/>
                </a:lnTo>
                <a:lnTo>
                  <a:pt x="2755" y="501"/>
                </a:lnTo>
                <a:lnTo>
                  <a:pt x="2760" y="489"/>
                </a:lnTo>
                <a:lnTo>
                  <a:pt x="2764" y="475"/>
                </a:lnTo>
                <a:lnTo>
                  <a:pt x="2767" y="461"/>
                </a:lnTo>
                <a:lnTo>
                  <a:pt x="2770" y="446"/>
                </a:lnTo>
                <a:lnTo>
                  <a:pt x="2772" y="431"/>
                </a:lnTo>
                <a:lnTo>
                  <a:pt x="2774" y="416"/>
                </a:lnTo>
                <a:lnTo>
                  <a:pt x="2776" y="399"/>
                </a:lnTo>
                <a:lnTo>
                  <a:pt x="2777" y="383"/>
                </a:lnTo>
                <a:lnTo>
                  <a:pt x="2777" y="364"/>
                </a:lnTo>
                <a:lnTo>
                  <a:pt x="2777" y="10"/>
                </a:lnTo>
                <a:lnTo>
                  <a:pt x="2664" y="10"/>
                </a:lnTo>
                <a:lnTo>
                  <a:pt x="2664" y="372"/>
                </a:lnTo>
                <a:lnTo>
                  <a:pt x="2663" y="394"/>
                </a:lnTo>
                <a:lnTo>
                  <a:pt x="2661" y="415"/>
                </a:lnTo>
                <a:lnTo>
                  <a:pt x="2659" y="433"/>
                </a:lnTo>
                <a:lnTo>
                  <a:pt x="2655" y="451"/>
                </a:lnTo>
                <a:lnTo>
                  <a:pt x="2650" y="467"/>
                </a:lnTo>
                <a:lnTo>
                  <a:pt x="2644" y="481"/>
                </a:lnTo>
                <a:lnTo>
                  <a:pt x="2638" y="495"/>
                </a:lnTo>
                <a:lnTo>
                  <a:pt x="2629" y="506"/>
                </a:lnTo>
                <a:lnTo>
                  <a:pt x="2620" y="516"/>
                </a:lnTo>
                <a:lnTo>
                  <a:pt x="2611" y="526"/>
                </a:lnTo>
                <a:lnTo>
                  <a:pt x="2600" y="533"/>
                </a:lnTo>
                <a:lnTo>
                  <a:pt x="2588" y="539"/>
                </a:lnTo>
                <a:lnTo>
                  <a:pt x="2576" y="544"/>
                </a:lnTo>
                <a:lnTo>
                  <a:pt x="2563" y="547"/>
                </a:lnTo>
                <a:lnTo>
                  <a:pt x="2548" y="549"/>
                </a:lnTo>
                <a:lnTo>
                  <a:pt x="2534" y="549"/>
                </a:lnTo>
                <a:lnTo>
                  <a:pt x="2519" y="549"/>
                </a:lnTo>
                <a:lnTo>
                  <a:pt x="2506" y="547"/>
                </a:lnTo>
                <a:lnTo>
                  <a:pt x="2493" y="543"/>
                </a:lnTo>
                <a:lnTo>
                  <a:pt x="2481" y="539"/>
                </a:lnTo>
                <a:lnTo>
                  <a:pt x="2470" y="533"/>
                </a:lnTo>
                <a:lnTo>
                  <a:pt x="2460" y="526"/>
                </a:lnTo>
                <a:lnTo>
                  <a:pt x="2449" y="516"/>
                </a:lnTo>
                <a:lnTo>
                  <a:pt x="2441" y="506"/>
                </a:lnTo>
                <a:lnTo>
                  <a:pt x="2433" y="495"/>
                </a:lnTo>
                <a:lnTo>
                  <a:pt x="2426" y="481"/>
                </a:lnTo>
                <a:lnTo>
                  <a:pt x="2421" y="467"/>
                </a:lnTo>
                <a:lnTo>
                  <a:pt x="2416" y="451"/>
                </a:lnTo>
                <a:lnTo>
                  <a:pt x="2411" y="433"/>
                </a:lnTo>
                <a:lnTo>
                  <a:pt x="2408" y="415"/>
                </a:lnTo>
                <a:lnTo>
                  <a:pt x="2406" y="394"/>
                </a:lnTo>
                <a:lnTo>
                  <a:pt x="2406" y="372"/>
                </a:lnTo>
                <a:lnTo>
                  <a:pt x="2406" y="10"/>
                </a:lnTo>
                <a:lnTo>
                  <a:pt x="2293" y="10"/>
                </a:lnTo>
                <a:close/>
                <a:moveTo>
                  <a:pt x="1789" y="601"/>
                </a:moveTo>
                <a:lnTo>
                  <a:pt x="1803" y="609"/>
                </a:lnTo>
                <a:lnTo>
                  <a:pt x="1821" y="616"/>
                </a:lnTo>
                <a:lnTo>
                  <a:pt x="1840" y="622"/>
                </a:lnTo>
                <a:lnTo>
                  <a:pt x="1861" y="629"/>
                </a:lnTo>
                <a:lnTo>
                  <a:pt x="1883" y="634"/>
                </a:lnTo>
                <a:lnTo>
                  <a:pt x="1908" y="637"/>
                </a:lnTo>
                <a:lnTo>
                  <a:pt x="1932" y="640"/>
                </a:lnTo>
                <a:lnTo>
                  <a:pt x="1956" y="641"/>
                </a:lnTo>
                <a:lnTo>
                  <a:pt x="1986" y="640"/>
                </a:lnTo>
                <a:lnTo>
                  <a:pt x="2013" y="637"/>
                </a:lnTo>
                <a:lnTo>
                  <a:pt x="2025" y="635"/>
                </a:lnTo>
                <a:lnTo>
                  <a:pt x="2037" y="632"/>
                </a:lnTo>
                <a:lnTo>
                  <a:pt x="2050" y="629"/>
                </a:lnTo>
                <a:lnTo>
                  <a:pt x="2061" y="625"/>
                </a:lnTo>
                <a:lnTo>
                  <a:pt x="2071" y="621"/>
                </a:lnTo>
                <a:lnTo>
                  <a:pt x="2082" y="617"/>
                </a:lnTo>
                <a:lnTo>
                  <a:pt x="2092" y="613"/>
                </a:lnTo>
                <a:lnTo>
                  <a:pt x="2101" y="608"/>
                </a:lnTo>
                <a:lnTo>
                  <a:pt x="2110" y="603"/>
                </a:lnTo>
                <a:lnTo>
                  <a:pt x="2119" y="597"/>
                </a:lnTo>
                <a:lnTo>
                  <a:pt x="2127" y="591"/>
                </a:lnTo>
                <a:lnTo>
                  <a:pt x="2134" y="584"/>
                </a:lnTo>
                <a:lnTo>
                  <a:pt x="2141" y="578"/>
                </a:lnTo>
                <a:lnTo>
                  <a:pt x="2147" y="571"/>
                </a:lnTo>
                <a:lnTo>
                  <a:pt x="2154" y="564"/>
                </a:lnTo>
                <a:lnTo>
                  <a:pt x="2160" y="557"/>
                </a:lnTo>
                <a:lnTo>
                  <a:pt x="2170" y="541"/>
                </a:lnTo>
                <a:lnTo>
                  <a:pt x="2177" y="526"/>
                </a:lnTo>
                <a:lnTo>
                  <a:pt x="2183" y="508"/>
                </a:lnTo>
                <a:lnTo>
                  <a:pt x="2189" y="491"/>
                </a:lnTo>
                <a:lnTo>
                  <a:pt x="2191" y="472"/>
                </a:lnTo>
                <a:lnTo>
                  <a:pt x="2192" y="454"/>
                </a:lnTo>
                <a:lnTo>
                  <a:pt x="2192" y="437"/>
                </a:lnTo>
                <a:lnTo>
                  <a:pt x="2190" y="422"/>
                </a:lnTo>
                <a:lnTo>
                  <a:pt x="2186" y="407"/>
                </a:lnTo>
                <a:lnTo>
                  <a:pt x="2182" y="393"/>
                </a:lnTo>
                <a:lnTo>
                  <a:pt x="2176" y="380"/>
                </a:lnTo>
                <a:lnTo>
                  <a:pt x="2170" y="367"/>
                </a:lnTo>
                <a:lnTo>
                  <a:pt x="2162" y="355"/>
                </a:lnTo>
                <a:lnTo>
                  <a:pt x="2153" y="344"/>
                </a:lnTo>
                <a:lnTo>
                  <a:pt x="2142" y="332"/>
                </a:lnTo>
                <a:lnTo>
                  <a:pt x="2130" y="322"/>
                </a:lnTo>
                <a:lnTo>
                  <a:pt x="2117" y="313"/>
                </a:lnTo>
                <a:lnTo>
                  <a:pt x="2102" y="303"/>
                </a:lnTo>
                <a:lnTo>
                  <a:pt x="2087" y="294"/>
                </a:lnTo>
                <a:lnTo>
                  <a:pt x="2070" y="286"/>
                </a:lnTo>
                <a:lnTo>
                  <a:pt x="2052" y="278"/>
                </a:lnTo>
                <a:lnTo>
                  <a:pt x="2032" y="270"/>
                </a:lnTo>
                <a:lnTo>
                  <a:pt x="2004" y="258"/>
                </a:lnTo>
                <a:lnTo>
                  <a:pt x="1979" y="247"/>
                </a:lnTo>
                <a:lnTo>
                  <a:pt x="1969" y="242"/>
                </a:lnTo>
                <a:lnTo>
                  <a:pt x="1958" y="236"/>
                </a:lnTo>
                <a:lnTo>
                  <a:pt x="1950" y="230"/>
                </a:lnTo>
                <a:lnTo>
                  <a:pt x="1942" y="224"/>
                </a:lnTo>
                <a:lnTo>
                  <a:pt x="1936" y="219"/>
                </a:lnTo>
                <a:lnTo>
                  <a:pt x="1930" y="213"/>
                </a:lnTo>
                <a:lnTo>
                  <a:pt x="1924" y="206"/>
                </a:lnTo>
                <a:lnTo>
                  <a:pt x="1920" y="200"/>
                </a:lnTo>
                <a:lnTo>
                  <a:pt x="1917" y="192"/>
                </a:lnTo>
                <a:lnTo>
                  <a:pt x="1915" y="184"/>
                </a:lnTo>
                <a:lnTo>
                  <a:pt x="1914" y="177"/>
                </a:lnTo>
                <a:lnTo>
                  <a:pt x="1914" y="168"/>
                </a:lnTo>
                <a:lnTo>
                  <a:pt x="1914" y="162"/>
                </a:lnTo>
                <a:lnTo>
                  <a:pt x="1915" y="154"/>
                </a:lnTo>
                <a:lnTo>
                  <a:pt x="1917" y="147"/>
                </a:lnTo>
                <a:lnTo>
                  <a:pt x="1919" y="141"/>
                </a:lnTo>
                <a:lnTo>
                  <a:pt x="1923" y="135"/>
                </a:lnTo>
                <a:lnTo>
                  <a:pt x="1928" y="129"/>
                </a:lnTo>
                <a:lnTo>
                  <a:pt x="1933" y="122"/>
                </a:lnTo>
                <a:lnTo>
                  <a:pt x="1938" y="117"/>
                </a:lnTo>
                <a:lnTo>
                  <a:pt x="1945" y="112"/>
                </a:lnTo>
                <a:lnTo>
                  <a:pt x="1952" y="107"/>
                </a:lnTo>
                <a:lnTo>
                  <a:pt x="1960" y="103"/>
                </a:lnTo>
                <a:lnTo>
                  <a:pt x="1970" y="100"/>
                </a:lnTo>
                <a:lnTo>
                  <a:pt x="1980" y="97"/>
                </a:lnTo>
                <a:lnTo>
                  <a:pt x="1991" y="95"/>
                </a:lnTo>
                <a:lnTo>
                  <a:pt x="2004" y="94"/>
                </a:lnTo>
                <a:lnTo>
                  <a:pt x="2016" y="94"/>
                </a:lnTo>
                <a:lnTo>
                  <a:pt x="2037" y="94"/>
                </a:lnTo>
                <a:lnTo>
                  <a:pt x="2057" y="96"/>
                </a:lnTo>
                <a:lnTo>
                  <a:pt x="2075" y="100"/>
                </a:lnTo>
                <a:lnTo>
                  <a:pt x="2092" y="104"/>
                </a:lnTo>
                <a:lnTo>
                  <a:pt x="2106" y="108"/>
                </a:lnTo>
                <a:lnTo>
                  <a:pt x="2120" y="113"/>
                </a:lnTo>
                <a:lnTo>
                  <a:pt x="2131" y="118"/>
                </a:lnTo>
                <a:lnTo>
                  <a:pt x="2140" y="122"/>
                </a:lnTo>
                <a:lnTo>
                  <a:pt x="2167" y="31"/>
                </a:lnTo>
                <a:lnTo>
                  <a:pt x="2155" y="25"/>
                </a:lnTo>
                <a:lnTo>
                  <a:pt x="2139" y="20"/>
                </a:lnTo>
                <a:lnTo>
                  <a:pt x="2124" y="14"/>
                </a:lnTo>
                <a:lnTo>
                  <a:pt x="2106" y="9"/>
                </a:lnTo>
                <a:lnTo>
                  <a:pt x="2087" y="6"/>
                </a:lnTo>
                <a:lnTo>
                  <a:pt x="2065" y="3"/>
                </a:lnTo>
                <a:lnTo>
                  <a:pt x="2043" y="1"/>
                </a:lnTo>
                <a:lnTo>
                  <a:pt x="2019" y="0"/>
                </a:lnTo>
                <a:lnTo>
                  <a:pt x="1994" y="1"/>
                </a:lnTo>
                <a:lnTo>
                  <a:pt x="1971" y="4"/>
                </a:lnTo>
                <a:lnTo>
                  <a:pt x="1948" y="8"/>
                </a:lnTo>
                <a:lnTo>
                  <a:pt x="1928" y="14"/>
                </a:lnTo>
                <a:lnTo>
                  <a:pt x="1908" y="22"/>
                </a:lnTo>
                <a:lnTo>
                  <a:pt x="1890" y="30"/>
                </a:lnTo>
                <a:lnTo>
                  <a:pt x="1873" y="40"/>
                </a:lnTo>
                <a:lnTo>
                  <a:pt x="1859" y="51"/>
                </a:lnTo>
                <a:lnTo>
                  <a:pt x="1845" y="64"/>
                </a:lnTo>
                <a:lnTo>
                  <a:pt x="1833" y="77"/>
                </a:lnTo>
                <a:lnTo>
                  <a:pt x="1823" y="93"/>
                </a:lnTo>
                <a:lnTo>
                  <a:pt x="1815" y="108"/>
                </a:lnTo>
                <a:lnTo>
                  <a:pt x="1808" y="124"/>
                </a:lnTo>
                <a:lnTo>
                  <a:pt x="1803" y="142"/>
                </a:lnTo>
                <a:lnTo>
                  <a:pt x="1800" y="159"/>
                </a:lnTo>
                <a:lnTo>
                  <a:pt x="1799" y="179"/>
                </a:lnTo>
                <a:lnTo>
                  <a:pt x="1800" y="194"/>
                </a:lnTo>
                <a:lnTo>
                  <a:pt x="1802" y="211"/>
                </a:lnTo>
                <a:lnTo>
                  <a:pt x="1806" y="225"/>
                </a:lnTo>
                <a:lnTo>
                  <a:pt x="1811" y="240"/>
                </a:lnTo>
                <a:lnTo>
                  <a:pt x="1818" y="253"/>
                </a:lnTo>
                <a:lnTo>
                  <a:pt x="1825" y="265"/>
                </a:lnTo>
                <a:lnTo>
                  <a:pt x="1834" y="277"/>
                </a:lnTo>
                <a:lnTo>
                  <a:pt x="1844" y="288"/>
                </a:lnTo>
                <a:lnTo>
                  <a:pt x="1857" y="299"/>
                </a:lnTo>
                <a:lnTo>
                  <a:pt x="1869" y="310"/>
                </a:lnTo>
                <a:lnTo>
                  <a:pt x="1882" y="319"/>
                </a:lnTo>
                <a:lnTo>
                  <a:pt x="1898" y="328"/>
                </a:lnTo>
                <a:lnTo>
                  <a:pt x="1913" y="336"/>
                </a:lnTo>
                <a:lnTo>
                  <a:pt x="1931" y="345"/>
                </a:lnTo>
                <a:lnTo>
                  <a:pt x="1948" y="352"/>
                </a:lnTo>
                <a:lnTo>
                  <a:pt x="1967" y="359"/>
                </a:lnTo>
                <a:lnTo>
                  <a:pt x="1994" y="369"/>
                </a:lnTo>
                <a:lnTo>
                  <a:pt x="2017" y="381"/>
                </a:lnTo>
                <a:lnTo>
                  <a:pt x="2027" y="386"/>
                </a:lnTo>
                <a:lnTo>
                  <a:pt x="2036" y="392"/>
                </a:lnTo>
                <a:lnTo>
                  <a:pt x="2044" y="397"/>
                </a:lnTo>
                <a:lnTo>
                  <a:pt x="2051" y="403"/>
                </a:lnTo>
                <a:lnTo>
                  <a:pt x="2057" y="409"/>
                </a:lnTo>
                <a:lnTo>
                  <a:pt x="2062" y="417"/>
                </a:lnTo>
                <a:lnTo>
                  <a:pt x="2067" y="423"/>
                </a:lnTo>
                <a:lnTo>
                  <a:pt x="2070" y="430"/>
                </a:lnTo>
                <a:lnTo>
                  <a:pt x="2073" y="437"/>
                </a:lnTo>
                <a:lnTo>
                  <a:pt x="2075" y="445"/>
                </a:lnTo>
                <a:lnTo>
                  <a:pt x="2077" y="454"/>
                </a:lnTo>
                <a:lnTo>
                  <a:pt x="2077" y="462"/>
                </a:lnTo>
                <a:lnTo>
                  <a:pt x="2077" y="471"/>
                </a:lnTo>
                <a:lnTo>
                  <a:pt x="2074" y="480"/>
                </a:lnTo>
                <a:lnTo>
                  <a:pt x="2072" y="489"/>
                </a:lnTo>
                <a:lnTo>
                  <a:pt x="2069" y="497"/>
                </a:lnTo>
                <a:lnTo>
                  <a:pt x="2065" y="504"/>
                </a:lnTo>
                <a:lnTo>
                  <a:pt x="2060" y="511"/>
                </a:lnTo>
                <a:lnTo>
                  <a:pt x="2054" y="517"/>
                </a:lnTo>
                <a:lnTo>
                  <a:pt x="2048" y="524"/>
                </a:lnTo>
                <a:lnTo>
                  <a:pt x="2040" y="529"/>
                </a:lnTo>
                <a:lnTo>
                  <a:pt x="2031" y="533"/>
                </a:lnTo>
                <a:lnTo>
                  <a:pt x="2022" y="537"/>
                </a:lnTo>
                <a:lnTo>
                  <a:pt x="2012" y="540"/>
                </a:lnTo>
                <a:lnTo>
                  <a:pt x="2002" y="543"/>
                </a:lnTo>
                <a:lnTo>
                  <a:pt x="1989" y="545"/>
                </a:lnTo>
                <a:lnTo>
                  <a:pt x="1977" y="546"/>
                </a:lnTo>
                <a:lnTo>
                  <a:pt x="1965" y="546"/>
                </a:lnTo>
                <a:lnTo>
                  <a:pt x="1943" y="546"/>
                </a:lnTo>
                <a:lnTo>
                  <a:pt x="1921" y="543"/>
                </a:lnTo>
                <a:lnTo>
                  <a:pt x="1901" y="540"/>
                </a:lnTo>
                <a:lnTo>
                  <a:pt x="1881" y="535"/>
                </a:lnTo>
                <a:lnTo>
                  <a:pt x="1863" y="529"/>
                </a:lnTo>
                <a:lnTo>
                  <a:pt x="1845" y="523"/>
                </a:lnTo>
                <a:lnTo>
                  <a:pt x="1829" y="514"/>
                </a:lnTo>
                <a:lnTo>
                  <a:pt x="1815" y="507"/>
                </a:lnTo>
                <a:lnTo>
                  <a:pt x="1789" y="601"/>
                </a:lnTo>
                <a:close/>
                <a:moveTo>
                  <a:pt x="1300" y="631"/>
                </a:moveTo>
                <a:lnTo>
                  <a:pt x="1300" y="408"/>
                </a:lnTo>
                <a:lnTo>
                  <a:pt x="1300" y="371"/>
                </a:lnTo>
                <a:lnTo>
                  <a:pt x="1299" y="335"/>
                </a:lnTo>
                <a:lnTo>
                  <a:pt x="1299" y="301"/>
                </a:lnTo>
                <a:lnTo>
                  <a:pt x="1298" y="269"/>
                </a:lnTo>
                <a:lnTo>
                  <a:pt x="1298" y="237"/>
                </a:lnTo>
                <a:lnTo>
                  <a:pt x="1297" y="205"/>
                </a:lnTo>
                <a:lnTo>
                  <a:pt x="1295" y="175"/>
                </a:lnTo>
                <a:lnTo>
                  <a:pt x="1294" y="144"/>
                </a:lnTo>
                <a:lnTo>
                  <a:pt x="1297" y="144"/>
                </a:lnTo>
                <a:lnTo>
                  <a:pt x="1308" y="170"/>
                </a:lnTo>
                <a:lnTo>
                  <a:pt x="1321" y="198"/>
                </a:lnTo>
                <a:lnTo>
                  <a:pt x="1335" y="224"/>
                </a:lnTo>
                <a:lnTo>
                  <a:pt x="1348" y="251"/>
                </a:lnTo>
                <a:lnTo>
                  <a:pt x="1362" y="279"/>
                </a:lnTo>
                <a:lnTo>
                  <a:pt x="1378" y="306"/>
                </a:lnTo>
                <a:lnTo>
                  <a:pt x="1392" y="332"/>
                </a:lnTo>
                <a:lnTo>
                  <a:pt x="1408" y="358"/>
                </a:lnTo>
                <a:lnTo>
                  <a:pt x="1569" y="631"/>
                </a:lnTo>
                <a:lnTo>
                  <a:pt x="1686" y="631"/>
                </a:lnTo>
                <a:lnTo>
                  <a:pt x="1686" y="10"/>
                </a:lnTo>
                <a:lnTo>
                  <a:pt x="1582" y="10"/>
                </a:lnTo>
                <a:lnTo>
                  <a:pt x="1582" y="226"/>
                </a:lnTo>
                <a:lnTo>
                  <a:pt x="1582" y="261"/>
                </a:lnTo>
                <a:lnTo>
                  <a:pt x="1582" y="295"/>
                </a:lnTo>
                <a:lnTo>
                  <a:pt x="1583" y="328"/>
                </a:lnTo>
                <a:lnTo>
                  <a:pt x="1584" y="360"/>
                </a:lnTo>
                <a:lnTo>
                  <a:pt x="1585" y="391"/>
                </a:lnTo>
                <a:lnTo>
                  <a:pt x="1587" y="422"/>
                </a:lnTo>
                <a:lnTo>
                  <a:pt x="1589" y="453"/>
                </a:lnTo>
                <a:lnTo>
                  <a:pt x="1592" y="484"/>
                </a:lnTo>
                <a:lnTo>
                  <a:pt x="1589" y="485"/>
                </a:lnTo>
                <a:lnTo>
                  <a:pt x="1578" y="459"/>
                </a:lnTo>
                <a:lnTo>
                  <a:pt x="1567" y="433"/>
                </a:lnTo>
                <a:lnTo>
                  <a:pt x="1555" y="407"/>
                </a:lnTo>
                <a:lnTo>
                  <a:pt x="1541" y="381"/>
                </a:lnTo>
                <a:lnTo>
                  <a:pt x="1528" y="355"/>
                </a:lnTo>
                <a:lnTo>
                  <a:pt x="1513" y="328"/>
                </a:lnTo>
                <a:lnTo>
                  <a:pt x="1499" y="302"/>
                </a:lnTo>
                <a:lnTo>
                  <a:pt x="1484" y="277"/>
                </a:lnTo>
                <a:lnTo>
                  <a:pt x="1324" y="10"/>
                </a:lnTo>
                <a:lnTo>
                  <a:pt x="1195" y="10"/>
                </a:lnTo>
                <a:lnTo>
                  <a:pt x="1195" y="631"/>
                </a:lnTo>
                <a:lnTo>
                  <a:pt x="1300" y="631"/>
                </a:lnTo>
                <a:close/>
                <a:moveTo>
                  <a:pt x="804" y="550"/>
                </a:moveTo>
                <a:lnTo>
                  <a:pt x="795" y="549"/>
                </a:lnTo>
                <a:lnTo>
                  <a:pt x="785" y="549"/>
                </a:lnTo>
                <a:lnTo>
                  <a:pt x="776" y="547"/>
                </a:lnTo>
                <a:lnTo>
                  <a:pt x="766" y="545"/>
                </a:lnTo>
                <a:lnTo>
                  <a:pt x="757" y="543"/>
                </a:lnTo>
                <a:lnTo>
                  <a:pt x="749" y="540"/>
                </a:lnTo>
                <a:lnTo>
                  <a:pt x="741" y="536"/>
                </a:lnTo>
                <a:lnTo>
                  <a:pt x="733" y="532"/>
                </a:lnTo>
                <a:lnTo>
                  <a:pt x="724" y="527"/>
                </a:lnTo>
                <a:lnTo>
                  <a:pt x="717" y="523"/>
                </a:lnTo>
                <a:lnTo>
                  <a:pt x="710" y="516"/>
                </a:lnTo>
                <a:lnTo>
                  <a:pt x="703" y="510"/>
                </a:lnTo>
                <a:lnTo>
                  <a:pt x="690" y="497"/>
                </a:lnTo>
                <a:lnTo>
                  <a:pt x="679" y="482"/>
                </a:lnTo>
                <a:lnTo>
                  <a:pt x="668" y="466"/>
                </a:lnTo>
                <a:lnTo>
                  <a:pt x="660" y="449"/>
                </a:lnTo>
                <a:lnTo>
                  <a:pt x="651" y="430"/>
                </a:lnTo>
                <a:lnTo>
                  <a:pt x="645" y="410"/>
                </a:lnTo>
                <a:lnTo>
                  <a:pt x="640" y="389"/>
                </a:lnTo>
                <a:lnTo>
                  <a:pt x="637" y="367"/>
                </a:lnTo>
                <a:lnTo>
                  <a:pt x="634" y="346"/>
                </a:lnTo>
                <a:lnTo>
                  <a:pt x="634" y="322"/>
                </a:lnTo>
                <a:lnTo>
                  <a:pt x="634" y="299"/>
                </a:lnTo>
                <a:lnTo>
                  <a:pt x="636" y="277"/>
                </a:lnTo>
                <a:lnTo>
                  <a:pt x="640" y="255"/>
                </a:lnTo>
                <a:lnTo>
                  <a:pt x="645" y="235"/>
                </a:lnTo>
                <a:lnTo>
                  <a:pt x="651" y="214"/>
                </a:lnTo>
                <a:lnTo>
                  <a:pt x="659" y="194"/>
                </a:lnTo>
                <a:lnTo>
                  <a:pt x="668" y="177"/>
                </a:lnTo>
                <a:lnTo>
                  <a:pt x="677" y="160"/>
                </a:lnTo>
                <a:lnTo>
                  <a:pt x="689" y="145"/>
                </a:lnTo>
                <a:lnTo>
                  <a:pt x="702" y="132"/>
                </a:lnTo>
                <a:lnTo>
                  <a:pt x="709" y="126"/>
                </a:lnTo>
                <a:lnTo>
                  <a:pt x="716" y="119"/>
                </a:lnTo>
                <a:lnTo>
                  <a:pt x="723" y="114"/>
                </a:lnTo>
                <a:lnTo>
                  <a:pt x="732" y="109"/>
                </a:lnTo>
                <a:lnTo>
                  <a:pt x="740" y="105"/>
                </a:lnTo>
                <a:lnTo>
                  <a:pt x="748" y="102"/>
                </a:lnTo>
                <a:lnTo>
                  <a:pt x="757" y="99"/>
                </a:lnTo>
                <a:lnTo>
                  <a:pt x="766" y="96"/>
                </a:lnTo>
                <a:lnTo>
                  <a:pt x="776" y="94"/>
                </a:lnTo>
                <a:lnTo>
                  <a:pt x="786" y="92"/>
                </a:lnTo>
                <a:lnTo>
                  <a:pt x="795" y="91"/>
                </a:lnTo>
                <a:lnTo>
                  <a:pt x="807" y="91"/>
                </a:lnTo>
                <a:lnTo>
                  <a:pt x="817" y="91"/>
                </a:lnTo>
                <a:lnTo>
                  <a:pt x="827" y="92"/>
                </a:lnTo>
                <a:lnTo>
                  <a:pt x="836" y="94"/>
                </a:lnTo>
                <a:lnTo>
                  <a:pt x="846" y="96"/>
                </a:lnTo>
                <a:lnTo>
                  <a:pt x="855" y="99"/>
                </a:lnTo>
                <a:lnTo>
                  <a:pt x="864" y="102"/>
                </a:lnTo>
                <a:lnTo>
                  <a:pt x="872" y="106"/>
                </a:lnTo>
                <a:lnTo>
                  <a:pt x="881" y="110"/>
                </a:lnTo>
                <a:lnTo>
                  <a:pt x="889" y="114"/>
                </a:lnTo>
                <a:lnTo>
                  <a:pt x="896" y="120"/>
                </a:lnTo>
                <a:lnTo>
                  <a:pt x="903" y="126"/>
                </a:lnTo>
                <a:lnTo>
                  <a:pt x="910" y="132"/>
                </a:lnTo>
                <a:lnTo>
                  <a:pt x="923" y="145"/>
                </a:lnTo>
                <a:lnTo>
                  <a:pt x="934" y="160"/>
                </a:lnTo>
                <a:lnTo>
                  <a:pt x="944" y="177"/>
                </a:lnTo>
                <a:lnTo>
                  <a:pt x="952" y="194"/>
                </a:lnTo>
                <a:lnTo>
                  <a:pt x="961" y="214"/>
                </a:lnTo>
                <a:lnTo>
                  <a:pt x="967" y="234"/>
                </a:lnTo>
                <a:lnTo>
                  <a:pt x="971" y="254"/>
                </a:lnTo>
                <a:lnTo>
                  <a:pt x="974" y="275"/>
                </a:lnTo>
                <a:lnTo>
                  <a:pt x="976" y="296"/>
                </a:lnTo>
                <a:lnTo>
                  <a:pt x="977" y="318"/>
                </a:lnTo>
                <a:lnTo>
                  <a:pt x="976" y="343"/>
                </a:lnTo>
                <a:lnTo>
                  <a:pt x="974" y="365"/>
                </a:lnTo>
                <a:lnTo>
                  <a:pt x="971" y="388"/>
                </a:lnTo>
                <a:lnTo>
                  <a:pt x="966" y="409"/>
                </a:lnTo>
                <a:lnTo>
                  <a:pt x="960" y="430"/>
                </a:lnTo>
                <a:lnTo>
                  <a:pt x="951" y="449"/>
                </a:lnTo>
                <a:lnTo>
                  <a:pt x="943" y="467"/>
                </a:lnTo>
                <a:lnTo>
                  <a:pt x="933" y="482"/>
                </a:lnTo>
                <a:lnTo>
                  <a:pt x="921" y="498"/>
                </a:lnTo>
                <a:lnTo>
                  <a:pt x="908" y="511"/>
                </a:lnTo>
                <a:lnTo>
                  <a:pt x="901" y="517"/>
                </a:lnTo>
                <a:lnTo>
                  <a:pt x="894" y="523"/>
                </a:lnTo>
                <a:lnTo>
                  <a:pt x="887" y="528"/>
                </a:lnTo>
                <a:lnTo>
                  <a:pt x="878" y="532"/>
                </a:lnTo>
                <a:lnTo>
                  <a:pt x="870" y="536"/>
                </a:lnTo>
                <a:lnTo>
                  <a:pt x="862" y="540"/>
                </a:lnTo>
                <a:lnTo>
                  <a:pt x="854" y="543"/>
                </a:lnTo>
                <a:lnTo>
                  <a:pt x="845" y="545"/>
                </a:lnTo>
                <a:lnTo>
                  <a:pt x="835" y="547"/>
                </a:lnTo>
                <a:lnTo>
                  <a:pt x="826" y="549"/>
                </a:lnTo>
                <a:lnTo>
                  <a:pt x="816" y="549"/>
                </a:lnTo>
                <a:lnTo>
                  <a:pt x="805" y="550"/>
                </a:lnTo>
                <a:lnTo>
                  <a:pt x="804" y="550"/>
                </a:lnTo>
                <a:close/>
                <a:moveTo>
                  <a:pt x="802" y="641"/>
                </a:moveTo>
                <a:lnTo>
                  <a:pt x="818" y="641"/>
                </a:lnTo>
                <a:lnTo>
                  <a:pt x="833" y="640"/>
                </a:lnTo>
                <a:lnTo>
                  <a:pt x="849" y="638"/>
                </a:lnTo>
                <a:lnTo>
                  <a:pt x="863" y="636"/>
                </a:lnTo>
                <a:lnTo>
                  <a:pt x="878" y="633"/>
                </a:lnTo>
                <a:lnTo>
                  <a:pt x="893" y="629"/>
                </a:lnTo>
                <a:lnTo>
                  <a:pt x="906" y="624"/>
                </a:lnTo>
                <a:lnTo>
                  <a:pt x="920" y="619"/>
                </a:lnTo>
                <a:lnTo>
                  <a:pt x="933" y="613"/>
                </a:lnTo>
                <a:lnTo>
                  <a:pt x="946" y="607"/>
                </a:lnTo>
                <a:lnTo>
                  <a:pt x="959" y="600"/>
                </a:lnTo>
                <a:lnTo>
                  <a:pt x="970" y="593"/>
                </a:lnTo>
                <a:lnTo>
                  <a:pt x="982" y="584"/>
                </a:lnTo>
                <a:lnTo>
                  <a:pt x="993" y="575"/>
                </a:lnTo>
                <a:lnTo>
                  <a:pt x="1004" y="566"/>
                </a:lnTo>
                <a:lnTo>
                  <a:pt x="1013" y="556"/>
                </a:lnTo>
                <a:lnTo>
                  <a:pt x="1023" y="545"/>
                </a:lnTo>
                <a:lnTo>
                  <a:pt x="1033" y="533"/>
                </a:lnTo>
                <a:lnTo>
                  <a:pt x="1041" y="522"/>
                </a:lnTo>
                <a:lnTo>
                  <a:pt x="1049" y="509"/>
                </a:lnTo>
                <a:lnTo>
                  <a:pt x="1056" y="496"/>
                </a:lnTo>
                <a:lnTo>
                  <a:pt x="1063" y="482"/>
                </a:lnTo>
                <a:lnTo>
                  <a:pt x="1070" y="468"/>
                </a:lnTo>
                <a:lnTo>
                  <a:pt x="1076" y="453"/>
                </a:lnTo>
                <a:lnTo>
                  <a:pt x="1081" y="437"/>
                </a:lnTo>
                <a:lnTo>
                  <a:pt x="1085" y="422"/>
                </a:lnTo>
                <a:lnTo>
                  <a:pt x="1089" y="405"/>
                </a:lnTo>
                <a:lnTo>
                  <a:pt x="1092" y="388"/>
                </a:lnTo>
                <a:lnTo>
                  <a:pt x="1094" y="370"/>
                </a:lnTo>
                <a:lnTo>
                  <a:pt x="1096" y="352"/>
                </a:lnTo>
                <a:lnTo>
                  <a:pt x="1097" y="333"/>
                </a:lnTo>
                <a:lnTo>
                  <a:pt x="1097" y="314"/>
                </a:lnTo>
                <a:lnTo>
                  <a:pt x="1097" y="297"/>
                </a:lnTo>
                <a:lnTo>
                  <a:pt x="1096" y="281"/>
                </a:lnTo>
                <a:lnTo>
                  <a:pt x="1095" y="265"/>
                </a:lnTo>
                <a:lnTo>
                  <a:pt x="1093" y="250"/>
                </a:lnTo>
                <a:lnTo>
                  <a:pt x="1090" y="235"/>
                </a:lnTo>
                <a:lnTo>
                  <a:pt x="1087" y="219"/>
                </a:lnTo>
                <a:lnTo>
                  <a:pt x="1083" y="205"/>
                </a:lnTo>
                <a:lnTo>
                  <a:pt x="1078" y="190"/>
                </a:lnTo>
                <a:lnTo>
                  <a:pt x="1073" y="176"/>
                </a:lnTo>
                <a:lnTo>
                  <a:pt x="1068" y="163"/>
                </a:lnTo>
                <a:lnTo>
                  <a:pt x="1061" y="149"/>
                </a:lnTo>
                <a:lnTo>
                  <a:pt x="1054" y="137"/>
                </a:lnTo>
                <a:lnTo>
                  <a:pt x="1047" y="124"/>
                </a:lnTo>
                <a:lnTo>
                  <a:pt x="1039" y="113"/>
                </a:lnTo>
                <a:lnTo>
                  <a:pt x="1031" y="102"/>
                </a:lnTo>
                <a:lnTo>
                  <a:pt x="1021" y="91"/>
                </a:lnTo>
                <a:lnTo>
                  <a:pt x="1012" y="80"/>
                </a:lnTo>
                <a:lnTo>
                  <a:pt x="1002" y="71"/>
                </a:lnTo>
                <a:lnTo>
                  <a:pt x="991" y="62"/>
                </a:lnTo>
                <a:lnTo>
                  <a:pt x="980" y="52"/>
                </a:lnTo>
                <a:lnTo>
                  <a:pt x="969" y="44"/>
                </a:lnTo>
                <a:lnTo>
                  <a:pt x="957" y="37"/>
                </a:lnTo>
                <a:lnTo>
                  <a:pt x="944" y="30"/>
                </a:lnTo>
                <a:lnTo>
                  <a:pt x="932" y="24"/>
                </a:lnTo>
                <a:lnTo>
                  <a:pt x="917" y="19"/>
                </a:lnTo>
                <a:lnTo>
                  <a:pt x="904" y="13"/>
                </a:lnTo>
                <a:lnTo>
                  <a:pt x="890" y="9"/>
                </a:lnTo>
                <a:lnTo>
                  <a:pt x="874" y="6"/>
                </a:lnTo>
                <a:lnTo>
                  <a:pt x="859" y="3"/>
                </a:lnTo>
                <a:lnTo>
                  <a:pt x="844" y="2"/>
                </a:lnTo>
                <a:lnTo>
                  <a:pt x="827" y="0"/>
                </a:lnTo>
                <a:lnTo>
                  <a:pt x="811" y="0"/>
                </a:lnTo>
                <a:lnTo>
                  <a:pt x="794" y="0"/>
                </a:lnTo>
                <a:lnTo>
                  <a:pt x="778" y="2"/>
                </a:lnTo>
                <a:lnTo>
                  <a:pt x="762" y="3"/>
                </a:lnTo>
                <a:lnTo>
                  <a:pt x="747" y="6"/>
                </a:lnTo>
                <a:lnTo>
                  <a:pt x="733" y="9"/>
                </a:lnTo>
                <a:lnTo>
                  <a:pt x="718" y="13"/>
                </a:lnTo>
                <a:lnTo>
                  <a:pt x="704" y="19"/>
                </a:lnTo>
                <a:lnTo>
                  <a:pt x="690" y="24"/>
                </a:lnTo>
                <a:lnTo>
                  <a:pt x="677" y="30"/>
                </a:lnTo>
                <a:lnTo>
                  <a:pt x="665" y="37"/>
                </a:lnTo>
                <a:lnTo>
                  <a:pt x="652" y="44"/>
                </a:lnTo>
                <a:lnTo>
                  <a:pt x="640" y="52"/>
                </a:lnTo>
                <a:lnTo>
                  <a:pt x="629" y="62"/>
                </a:lnTo>
                <a:lnTo>
                  <a:pt x="617" y="71"/>
                </a:lnTo>
                <a:lnTo>
                  <a:pt x="607" y="80"/>
                </a:lnTo>
                <a:lnTo>
                  <a:pt x="597" y="92"/>
                </a:lnTo>
                <a:lnTo>
                  <a:pt x="588" y="102"/>
                </a:lnTo>
                <a:lnTo>
                  <a:pt x="578" y="114"/>
                </a:lnTo>
                <a:lnTo>
                  <a:pt x="570" y="126"/>
                </a:lnTo>
                <a:lnTo>
                  <a:pt x="562" y="139"/>
                </a:lnTo>
                <a:lnTo>
                  <a:pt x="555" y="151"/>
                </a:lnTo>
                <a:lnTo>
                  <a:pt x="549" y="166"/>
                </a:lnTo>
                <a:lnTo>
                  <a:pt x="542" y="179"/>
                </a:lnTo>
                <a:lnTo>
                  <a:pt x="536" y="194"/>
                </a:lnTo>
                <a:lnTo>
                  <a:pt x="531" y="209"/>
                </a:lnTo>
                <a:lnTo>
                  <a:pt x="527" y="224"/>
                </a:lnTo>
                <a:lnTo>
                  <a:pt x="524" y="241"/>
                </a:lnTo>
                <a:lnTo>
                  <a:pt x="521" y="256"/>
                </a:lnTo>
                <a:lnTo>
                  <a:pt x="518" y="273"/>
                </a:lnTo>
                <a:lnTo>
                  <a:pt x="517" y="290"/>
                </a:lnTo>
                <a:lnTo>
                  <a:pt x="516" y="308"/>
                </a:lnTo>
                <a:lnTo>
                  <a:pt x="515" y="325"/>
                </a:lnTo>
                <a:lnTo>
                  <a:pt x="516" y="342"/>
                </a:lnTo>
                <a:lnTo>
                  <a:pt x="517" y="359"/>
                </a:lnTo>
                <a:lnTo>
                  <a:pt x="518" y="374"/>
                </a:lnTo>
                <a:lnTo>
                  <a:pt x="520" y="391"/>
                </a:lnTo>
                <a:lnTo>
                  <a:pt x="523" y="406"/>
                </a:lnTo>
                <a:lnTo>
                  <a:pt x="526" y="422"/>
                </a:lnTo>
                <a:lnTo>
                  <a:pt x="530" y="436"/>
                </a:lnTo>
                <a:lnTo>
                  <a:pt x="535" y="452"/>
                </a:lnTo>
                <a:lnTo>
                  <a:pt x="540" y="465"/>
                </a:lnTo>
                <a:lnTo>
                  <a:pt x="547" y="479"/>
                </a:lnTo>
                <a:lnTo>
                  <a:pt x="553" y="492"/>
                </a:lnTo>
                <a:lnTo>
                  <a:pt x="559" y="505"/>
                </a:lnTo>
                <a:lnTo>
                  <a:pt x="567" y="517"/>
                </a:lnTo>
                <a:lnTo>
                  <a:pt x="575" y="529"/>
                </a:lnTo>
                <a:lnTo>
                  <a:pt x="584" y="540"/>
                </a:lnTo>
                <a:lnTo>
                  <a:pt x="593" y="551"/>
                </a:lnTo>
                <a:lnTo>
                  <a:pt x="602" y="562"/>
                </a:lnTo>
                <a:lnTo>
                  <a:pt x="612" y="571"/>
                </a:lnTo>
                <a:lnTo>
                  <a:pt x="623" y="580"/>
                </a:lnTo>
                <a:lnTo>
                  <a:pt x="634" y="588"/>
                </a:lnTo>
                <a:lnTo>
                  <a:pt x="645" y="597"/>
                </a:lnTo>
                <a:lnTo>
                  <a:pt x="658" y="604"/>
                </a:lnTo>
                <a:lnTo>
                  <a:pt x="670" y="611"/>
                </a:lnTo>
                <a:lnTo>
                  <a:pt x="682" y="617"/>
                </a:lnTo>
                <a:lnTo>
                  <a:pt x="696" y="622"/>
                </a:lnTo>
                <a:lnTo>
                  <a:pt x="710" y="628"/>
                </a:lnTo>
                <a:lnTo>
                  <a:pt x="724" y="632"/>
                </a:lnTo>
                <a:lnTo>
                  <a:pt x="739" y="635"/>
                </a:lnTo>
                <a:lnTo>
                  <a:pt x="753" y="638"/>
                </a:lnTo>
                <a:lnTo>
                  <a:pt x="769" y="640"/>
                </a:lnTo>
                <a:lnTo>
                  <a:pt x="785" y="641"/>
                </a:lnTo>
                <a:lnTo>
                  <a:pt x="801" y="641"/>
                </a:lnTo>
                <a:lnTo>
                  <a:pt x="802" y="641"/>
                </a:lnTo>
                <a:close/>
                <a:moveTo>
                  <a:pt x="458" y="523"/>
                </a:moveTo>
                <a:lnTo>
                  <a:pt x="447" y="528"/>
                </a:lnTo>
                <a:lnTo>
                  <a:pt x="434" y="532"/>
                </a:lnTo>
                <a:lnTo>
                  <a:pt x="418" y="536"/>
                </a:lnTo>
                <a:lnTo>
                  <a:pt x="403" y="539"/>
                </a:lnTo>
                <a:lnTo>
                  <a:pt x="386" y="542"/>
                </a:lnTo>
                <a:lnTo>
                  <a:pt x="370" y="544"/>
                </a:lnTo>
                <a:lnTo>
                  <a:pt x="352" y="545"/>
                </a:lnTo>
                <a:lnTo>
                  <a:pt x="335" y="545"/>
                </a:lnTo>
                <a:lnTo>
                  <a:pt x="323" y="545"/>
                </a:lnTo>
                <a:lnTo>
                  <a:pt x="310" y="544"/>
                </a:lnTo>
                <a:lnTo>
                  <a:pt x="298" y="543"/>
                </a:lnTo>
                <a:lnTo>
                  <a:pt x="287" y="541"/>
                </a:lnTo>
                <a:lnTo>
                  <a:pt x="275" y="539"/>
                </a:lnTo>
                <a:lnTo>
                  <a:pt x="265" y="537"/>
                </a:lnTo>
                <a:lnTo>
                  <a:pt x="254" y="534"/>
                </a:lnTo>
                <a:lnTo>
                  <a:pt x="243" y="530"/>
                </a:lnTo>
                <a:lnTo>
                  <a:pt x="234" y="526"/>
                </a:lnTo>
                <a:lnTo>
                  <a:pt x="225" y="522"/>
                </a:lnTo>
                <a:lnTo>
                  <a:pt x="216" y="516"/>
                </a:lnTo>
                <a:lnTo>
                  <a:pt x="207" y="511"/>
                </a:lnTo>
                <a:lnTo>
                  <a:pt x="198" y="505"/>
                </a:lnTo>
                <a:lnTo>
                  <a:pt x="191" y="499"/>
                </a:lnTo>
                <a:lnTo>
                  <a:pt x="183" y="492"/>
                </a:lnTo>
                <a:lnTo>
                  <a:pt x="177" y="486"/>
                </a:lnTo>
                <a:lnTo>
                  <a:pt x="169" y="477"/>
                </a:lnTo>
                <a:lnTo>
                  <a:pt x="163" y="470"/>
                </a:lnTo>
                <a:lnTo>
                  <a:pt x="157" y="462"/>
                </a:lnTo>
                <a:lnTo>
                  <a:pt x="152" y="453"/>
                </a:lnTo>
                <a:lnTo>
                  <a:pt x="147" y="443"/>
                </a:lnTo>
                <a:lnTo>
                  <a:pt x="142" y="434"/>
                </a:lnTo>
                <a:lnTo>
                  <a:pt x="138" y="425"/>
                </a:lnTo>
                <a:lnTo>
                  <a:pt x="134" y="415"/>
                </a:lnTo>
                <a:lnTo>
                  <a:pt x="127" y="393"/>
                </a:lnTo>
                <a:lnTo>
                  <a:pt x="123" y="371"/>
                </a:lnTo>
                <a:lnTo>
                  <a:pt x="120" y="347"/>
                </a:lnTo>
                <a:lnTo>
                  <a:pt x="119" y="322"/>
                </a:lnTo>
                <a:lnTo>
                  <a:pt x="119" y="309"/>
                </a:lnTo>
                <a:lnTo>
                  <a:pt x="120" y="295"/>
                </a:lnTo>
                <a:lnTo>
                  <a:pt x="122" y="282"/>
                </a:lnTo>
                <a:lnTo>
                  <a:pt x="123" y="270"/>
                </a:lnTo>
                <a:lnTo>
                  <a:pt x="125" y="257"/>
                </a:lnTo>
                <a:lnTo>
                  <a:pt x="128" y="246"/>
                </a:lnTo>
                <a:lnTo>
                  <a:pt x="131" y="235"/>
                </a:lnTo>
                <a:lnTo>
                  <a:pt x="136" y="223"/>
                </a:lnTo>
                <a:lnTo>
                  <a:pt x="140" y="213"/>
                </a:lnTo>
                <a:lnTo>
                  <a:pt x="145" y="203"/>
                </a:lnTo>
                <a:lnTo>
                  <a:pt x="149" y="193"/>
                </a:lnTo>
                <a:lnTo>
                  <a:pt x="155" y="184"/>
                </a:lnTo>
                <a:lnTo>
                  <a:pt x="160" y="176"/>
                </a:lnTo>
                <a:lnTo>
                  <a:pt x="167" y="168"/>
                </a:lnTo>
                <a:lnTo>
                  <a:pt x="174" y="159"/>
                </a:lnTo>
                <a:lnTo>
                  <a:pt x="181" y="152"/>
                </a:lnTo>
                <a:lnTo>
                  <a:pt x="188" y="145"/>
                </a:lnTo>
                <a:lnTo>
                  <a:pt x="196" y="139"/>
                </a:lnTo>
                <a:lnTo>
                  <a:pt x="204" y="133"/>
                </a:lnTo>
                <a:lnTo>
                  <a:pt x="213" y="127"/>
                </a:lnTo>
                <a:lnTo>
                  <a:pt x="221" y="121"/>
                </a:lnTo>
                <a:lnTo>
                  <a:pt x="230" y="117"/>
                </a:lnTo>
                <a:lnTo>
                  <a:pt x="239" y="112"/>
                </a:lnTo>
                <a:lnTo>
                  <a:pt x="250" y="109"/>
                </a:lnTo>
                <a:lnTo>
                  <a:pt x="270" y="102"/>
                </a:lnTo>
                <a:lnTo>
                  <a:pt x="291" y="98"/>
                </a:lnTo>
                <a:lnTo>
                  <a:pt x="313" y="95"/>
                </a:lnTo>
                <a:lnTo>
                  <a:pt x="337" y="94"/>
                </a:lnTo>
                <a:lnTo>
                  <a:pt x="355" y="95"/>
                </a:lnTo>
                <a:lnTo>
                  <a:pt x="373" y="96"/>
                </a:lnTo>
                <a:lnTo>
                  <a:pt x="389" y="98"/>
                </a:lnTo>
                <a:lnTo>
                  <a:pt x="405" y="101"/>
                </a:lnTo>
                <a:lnTo>
                  <a:pt x="420" y="105"/>
                </a:lnTo>
                <a:lnTo>
                  <a:pt x="434" y="109"/>
                </a:lnTo>
                <a:lnTo>
                  <a:pt x="446" y="113"/>
                </a:lnTo>
                <a:lnTo>
                  <a:pt x="457" y="118"/>
                </a:lnTo>
                <a:lnTo>
                  <a:pt x="482" y="28"/>
                </a:lnTo>
                <a:lnTo>
                  <a:pt x="473" y="24"/>
                </a:lnTo>
                <a:lnTo>
                  <a:pt x="459" y="19"/>
                </a:lnTo>
                <a:lnTo>
                  <a:pt x="444" y="13"/>
                </a:lnTo>
                <a:lnTo>
                  <a:pt x="426" y="9"/>
                </a:lnTo>
                <a:lnTo>
                  <a:pt x="406" y="6"/>
                </a:lnTo>
                <a:lnTo>
                  <a:pt x="383" y="3"/>
                </a:lnTo>
                <a:lnTo>
                  <a:pt x="359" y="1"/>
                </a:lnTo>
                <a:lnTo>
                  <a:pt x="332" y="0"/>
                </a:lnTo>
                <a:lnTo>
                  <a:pt x="314" y="1"/>
                </a:lnTo>
                <a:lnTo>
                  <a:pt x="297" y="2"/>
                </a:lnTo>
                <a:lnTo>
                  <a:pt x="280" y="4"/>
                </a:lnTo>
                <a:lnTo>
                  <a:pt x="263" y="6"/>
                </a:lnTo>
                <a:lnTo>
                  <a:pt x="247" y="9"/>
                </a:lnTo>
                <a:lnTo>
                  <a:pt x="231" y="13"/>
                </a:lnTo>
                <a:lnTo>
                  <a:pt x="216" y="17"/>
                </a:lnTo>
                <a:lnTo>
                  <a:pt x="200" y="23"/>
                </a:lnTo>
                <a:lnTo>
                  <a:pt x="185" y="29"/>
                </a:lnTo>
                <a:lnTo>
                  <a:pt x="172" y="35"/>
                </a:lnTo>
                <a:lnTo>
                  <a:pt x="157" y="42"/>
                </a:lnTo>
                <a:lnTo>
                  <a:pt x="144" y="50"/>
                </a:lnTo>
                <a:lnTo>
                  <a:pt x="130" y="59"/>
                </a:lnTo>
                <a:lnTo>
                  <a:pt x="118" y="68"/>
                </a:lnTo>
                <a:lnTo>
                  <a:pt x="107" y="77"/>
                </a:lnTo>
                <a:lnTo>
                  <a:pt x="94" y="87"/>
                </a:lnTo>
                <a:lnTo>
                  <a:pt x="84" y="99"/>
                </a:lnTo>
                <a:lnTo>
                  <a:pt x="74" y="110"/>
                </a:lnTo>
                <a:lnTo>
                  <a:pt x="65" y="122"/>
                </a:lnTo>
                <a:lnTo>
                  <a:pt x="55" y="135"/>
                </a:lnTo>
                <a:lnTo>
                  <a:pt x="47" y="148"/>
                </a:lnTo>
                <a:lnTo>
                  <a:pt x="39" y="162"/>
                </a:lnTo>
                <a:lnTo>
                  <a:pt x="32" y="176"/>
                </a:lnTo>
                <a:lnTo>
                  <a:pt x="26" y="190"/>
                </a:lnTo>
                <a:lnTo>
                  <a:pt x="19" y="206"/>
                </a:lnTo>
                <a:lnTo>
                  <a:pt x="14" y="222"/>
                </a:lnTo>
                <a:lnTo>
                  <a:pt x="10" y="239"/>
                </a:lnTo>
                <a:lnTo>
                  <a:pt x="6" y="255"/>
                </a:lnTo>
                <a:lnTo>
                  <a:pt x="4" y="273"/>
                </a:lnTo>
                <a:lnTo>
                  <a:pt x="2" y="290"/>
                </a:lnTo>
                <a:lnTo>
                  <a:pt x="1" y="309"/>
                </a:lnTo>
                <a:lnTo>
                  <a:pt x="0" y="328"/>
                </a:lnTo>
                <a:lnTo>
                  <a:pt x="1" y="346"/>
                </a:lnTo>
                <a:lnTo>
                  <a:pt x="2" y="362"/>
                </a:lnTo>
                <a:lnTo>
                  <a:pt x="3" y="380"/>
                </a:lnTo>
                <a:lnTo>
                  <a:pt x="6" y="395"/>
                </a:lnTo>
                <a:lnTo>
                  <a:pt x="9" y="412"/>
                </a:lnTo>
                <a:lnTo>
                  <a:pt x="12" y="427"/>
                </a:lnTo>
                <a:lnTo>
                  <a:pt x="16" y="441"/>
                </a:lnTo>
                <a:lnTo>
                  <a:pt x="22" y="457"/>
                </a:lnTo>
                <a:lnTo>
                  <a:pt x="28" y="470"/>
                </a:lnTo>
                <a:lnTo>
                  <a:pt x="34" y="484"/>
                </a:lnTo>
                <a:lnTo>
                  <a:pt x="41" y="497"/>
                </a:lnTo>
                <a:lnTo>
                  <a:pt x="48" y="509"/>
                </a:lnTo>
                <a:lnTo>
                  <a:pt x="56" y="522"/>
                </a:lnTo>
                <a:lnTo>
                  <a:pt x="66" y="534"/>
                </a:lnTo>
                <a:lnTo>
                  <a:pt x="75" y="544"/>
                </a:lnTo>
                <a:lnTo>
                  <a:pt x="84" y="555"/>
                </a:lnTo>
                <a:lnTo>
                  <a:pt x="95" y="565"/>
                </a:lnTo>
                <a:lnTo>
                  <a:pt x="106" y="574"/>
                </a:lnTo>
                <a:lnTo>
                  <a:pt x="118" y="583"/>
                </a:lnTo>
                <a:lnTo>
                  <a:pt x="130" y="592"/>
                </a:lnTo>
                <a:lnTo>
                  <a:pt x="143" y="599"/>
                </a:lnTo>
                <a:lnTo>
                  <a:pt x="156" y="606"/>
                </a:lnTo>
                <a:lnTo>
                  <a:pt x="169" y="612"/>
                </a:lnTo>
                <a:lnTo>
                  <a:pt x="184" y="618"/>
                </a:lnTo>
                <a:lnTo>
                  <a:pt x="199" y="623"/>
                </a:lnTo>
                <a:lnTo>
                  <a:pt x="215" y="628"/>
                </a:lnTo>
                <a:lnTo>
                  <a:pt x="230" y="632"/>
                </a:lnTo>
                <a:lnTo>
                  <a:pt x="247" y="635"/>
                </a:lnTo>
                <a:lnTo>
                  <a:pt x="263" y="637"/>
                </a:lnTo>
                <a:lnTo>
                  <a:pt x="280" y="639"/>
                </a:lnTo>
                <a:lnTo>
                  <a:pt x="298" y="640"/>
                </a:lnTo>
                <a:lnTo>
                  <a:pt x="316" y="641"/>
                </a:lnTo>
                <a:lnTo>
                  <a:pt x="344" y="640"/>
                </a:lnTo>
                <a:lnTo>
                  <a:pt x="370" y="638"/>
                </a:lnTo>
                <a:lnTo>
                  <a:pt x="393" y="635"/>
                </a:lnTo>
                <a:lnTo>
                  <a:pt x="415" y="632"/>
                </a:lnTo>
                <a:lnTo>
                  <a:pt x="435" y="628"/>
                </a:lnTo>
                <a:lnTo>
                  <a:pt x="451" y="622"/>
                </a:lnTo>
                <a:lnTo>
                  <a:pt x="465" y="617"/>
                </a:lnTo>
                <a:lnTo>
                  <a:pt x="478" y="612"/>
                </a:lnTo>
                <a:lnTo>
                  <a:pt x="458" y="52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6768028" y="6594734"/>
            <a:ext cx="439271" cy="109463"/>
          </a:xfrm>
          <a:custGeom>
            <a:avLst/>
            <a:gdLst/>
            <a:ahLst/>
            <a:cxnLst>
              <a:cxn ang="0">
                <a:pos x="598" y="179"/>
              </a:cxn>
              <a:cxn ang="0">
                <a:pos x="598" y="0"/>
              </a:cxn>
              <a:cxn ang="0">
                <a:pos x="524" y="0"/>
              </a:cxn>
              <a:cxn ang="0">
                <a:pos x="449" y="0"/>
              </a:cxn>
              <a:cxn ang="0">
                <a:pos x="374" y="0"/>
              </a:cxn>
              <a:cxn ang="0">
                <a:pos x="299" y="0"/>
              </a:cxn>
              <a:cxn ang="0">
                <a:pos x="224" y="0"/>
              </a:cxn>
              <a:cxn ang="0">
                <a:pos x="150" y="0"/>
              </a:cxn>
              <a:cxn ang="0">
                <a:pos x="75" y="0"/>
              </a:cxn>
              <a:cxn ang="0">
                <a:pos x="0" y="0"/>
              </a:cxn>
              <a:cxn ang="0">
                <a:pos x="0" y="179"/>
              </a:cxn>
              <a:cxn ang="0">
                <a:pos x="176" y="179"/>
              </a:cxn>
              <a:cxn ang="0">
                <a:pos x="176" y="621"/>
              </a:cxn>
              <a:cxn ang="0">
                <a:pos x="423" y="621"/>
              </a:cxn>
              <a:cxn ang="0">
                <a:pos x="423" y="179"/>
              </a:cxn>
              <a:cxn ang="0">
                <a:pos x="598" y="179"/>
              </a:cxn>
              <a:cxn ang="0">
                <a:pos x="907" y="250"/>
              </a:cxn>
              <a:cxn ang="0">
                <a:pos x="781" y="621"/>
              </a:cxn>
              <a:cxn ang="0">
                <a:pos x="539" y="621"/>
              </a:cxn>
              <a:cxn ang="0">
                <a:pos x="776" y="0"/>
              </a:cxn>
              <a:cxn ang="0">
                <a:pos x="809" y="0"/>
              </a:cxn>
              <a:cxn ang="0">
                <a:pos x="842" y="0"/>
              </a:cxn>
              <a:cxn ang="0">
                <a:pos x="874" y="0"/>
              </a:cxn>
              <a:cxn ang="0">
                <a:pos x="907" y="0"/>
              </a:cxn>
              <a:cxn ang="0">
                <a:pos x="939" y="0"/>
              </a:cxn>
              <a:cxn ang="0">
                <a:pos x="972" y="0"/>
              </a:cxn>
              <a:cxn ang="0">
                <a:pos x="1005" y="0"/>
              </a:cxn>
              <a:cxn ang="0">
                <a:pos x="1038" y="0"/>
              </a:cxn>
              <a:cxn ang="0">
                <a:pos x="1275" y="621"/>
              </a:cxn>
              <a:cxn ang="0">
                <a:pos x="1033" y="621"/>
              </a:cxn>
              <a:cxn ang="0">
                <a:pos x="907" y="250"/>
              </a:cxn>
              <a:cxn ang="0">
                <a:pos x="1814" y="179"/>
              </a:cxn>
              <a:cxn ang="0">
                <a:pos x="1814" y="0"/>
              </a:cxn>
              <a:cxn ang="0">
                <a:pos x="1740" y="0"/>
              </a:cxn>
              <a:cxn ang="0">
                <a:pos x="1665" y="0"/>
              </a:cxn>
              <a:cxn ang="0">
                <a:pos x="1590" y="0"/>
              </a:cxn>
              <a:cxn ang="0">
                <a:pos x="1515" y="0"/>
              </a:cxn>
              <a:cxn ang="0">
                <a:pos x="1440" y="0"/>
              </a:cxn>
              <a:cxn ang="0">
                <a:pos x="1366" y="0"/>
              </a:cxn>
              <a:cxn ang="0">
                <a:pos x="1291" y="0"/>
              </a:cxn>
              <a:cxn ang="0">
                <a:pos x="1216" y="0"/>
              </a:cxn>
              <a:cxn ang="0">
                <a:pos x="1216" y="179"/>
              </a:cxn>
              <a:cxn ang="0">
                <a:pos x="1391" y="179"/>
              </a:cxn>
              <a:cxn ang="0">
                <a:pos x="1391" y="621"/>
              </a:cxn>
              <a:cxn ang="0">
                <a:pos x="1639" y="621"/>
              </a:cxn>
              <a:cxn ang="0">
                <a:pos x="1639" y="179"/>
              </a:cxn>
              <a:cxn ang="0">
                <a:pos x="1814" y="179"/>
              </a:cxn>
              <a:cxn ang="0">
                <a:pos x="2123" y="250"/>
              </a:cxn>
              <a:cxn ang="0">
                <a:pos x="1996" y="621"/>
              </a:cxn>
              <a:cxn ang="0">
                <a:pos x="1754" y="621"/>
              </a:cxn>
              <a:cxn ang="0">
                <a:pos x="1991" y="0"/>
              </a:cxn>
              <a:cxn ang="0">
                <a:pos x="2024" y="0"/>
              </a:cxn>
              <a:cxn ang="0">
                <a:pos x="2057" y="0"/>
              </a:cxn>
              <a:cxn ang="0">
                <a:pos x="2090" y="0"/>
              </a:cxn>
              <a:cxn ang="0">
                <a:pos x="2123" y="0"/>
              </a:cxn>
              <a:cxn ang="0">
                <a:pos x="2155" y="0"/>
              </a:cxn>
              <a:cxn ang="0">
                <a:pos x="2188" y="0"/>
              </a:cxn>
              <a:cxn ang="0">
                <a:pos x="2220" y="0"/>
              </a:cxn>
              <a:cxn ang="0">
                <a:pos x="2253" y="0"/>
              </a:cxn>
              <a:cxn ang="0">
                <a:pos x="2491" y="621"/>
              </a:cxn>
              <a:cxn ang="0">
                <a:pos x="2248" y="621"/>
              </a:cxn>
              <a:cxn ang="0">
                <a:pos x="2123" y="250"/>
              </a:cxn>
            </a:cxnLst>
            <a:rect l="0" t="0" r="r" b="b"/>
            <a:pathLst>
              <a:path w="2491" h="621">
                <a:moveTo>
                  <a:pt x="598" y="179"/>
                </a:moveTo>
                <a:lnTo>
                  <a:pt x="598" y="0"/>
                </a:lnTo>
                <a:lnTo>
                  <a:pt x="524" y="0"/>
                </a:lnTo>
                <a:lnTo>
                  <a:pt x="449" y="0"/>
                </a:lnTo>
                <a:lnTo>
                  <a:pt x="374" y="0"/>
                </a:lnTo>
                <a:lnTo>
                  <a:pt x="299" y="0"/>
                </a:lnTo>
                <a:lnTo>
                  <a:pt x="224" y="0"/>
                </a:lnTo>
                <a:lnTo>
                  <a:pt x="150" y="0"/>
                </a:lnTo>
                <a:lnTo>
                  <a:pt x="75" y="0"/>
                </a:lnTo>
                <a:lnTo>
                  <a:pt x="0" y="0"/>
                </a:lnTo>
                <a:lnTo>
                  <a:pt x="0" y="179"/>
                </a:lnTo>
                <a:lnTo>
                  <a:pt x="176" y="179"/>
                </a:lnTo>
                <a:lnTo>
                  <a:pt x="176" y="621"/>
                </a:lnTo>
                <a:lnTo>
                  <a:pt x="423" y="621"/>
                </a:lnTo>
                <a:lnTo>
                  <a:pt x="423" y="179"/>
                </a:lnTo>
                <a:lnTo>
                  <a:pt x="598" y="179"/>
                </a:lnTo>
                <a:close/>
                <a:moveTo>
                  <a:pt x="907" y="250"/>
                </a:moveTo>
                <a:lnTo>
                  <a:pt x="781" y="621"/>
                </a:lnTo>
                <a:lnTo>
                  <a:pt x="539" y="621"/>
                </a:lnTo>
                <a:lnTo>
                  <a:pt x="776" y="0"/>
                </a:lnTo>
                <a:lnTo>
                  <a:pt x="809" y="0"/>
                </a:lnTo>
                <a:lnTo>
                  <a:pt x="842" y="0"/>
                </a:lnTo>
                <a:lnTo>
                  <a:pt x="874" y="0"/>
                </a:lnTo>
                <a:lnTo>
                  <a:pt x="907" y="0"/>
                </a:lnTo>
                <a:lnTo>
                  <a:pt x="939" y="0"/>
                </a:lnTo>
                <a:lnTo>
                  <a:pt x="972" y="0"/>
                </a:lnTo>
                <a:lnTo>
                  <a:pt x="1005" y="0"/>
                </a:lnTo>
                <a:lnTo>
                  <a:pt x="1038" y="0"/>
                </a:lnTo>
                <a:lnTo>
                  <a:pt x="1275" y="621"/>
                </a:lnTo>
                <a:lnTo>
                  <a:pt x="1033" y="621"/>
                </a:lnTo>
                <a:lnTo>
                  <a:pt x="907" y="250"/>
                </a:lnTo>
                <a:close/>
                <a:moveTo>
                  <a:pt x="1814" y="179"/>
                </a:moveTo>
                <a:lnTo>
                  <a:pt x="1814" y="0"/>
                </a:lnTo>
                <a:lnTo>
                  <a:pt x="1740" y="0"/>
                </a:lnTo>
                <a:lnTo>
                  <a:pt x="1665" y="0"/>
                </a:lnTo>
                <a:lnTo>
                  <a:pt x="1590" y="0"/>
                </a:lnTo>
                <a:lnTo>
                  <a:pt x="1515" y="0"/>
                </a:lnTo>
                <a:lnTo>
                  <a:pt x="1440" y="0"/>
                </a:lnTo>
                <a:lnTo>
                  <a:pt x="1366" y="0"/>
                </a:lnTo>
                <a:lnTo>
                  <a:pt x="1291" y="0"/>
                </a:lnTo>
                <a:lnTo>
                  <a:pt x="1216" y="0"/>
                </a:lnTo>
                <a:lnTo>
                  <a:pt x="1216" y="179"/>
                </a:lnTo>
                <a:lnTo>
                  <a:pt x="1391" y="179"/>
                </a:lnTo>
                <a:lnTo>
                  <a:pt x="1391" y="621"/>
                </a:lnTo>
                <a:lnTo>
                  <a:pt x="1639" y="621"/>
                </a:lnTo>
                <a:lnTo>
                  <a:pt x="1639" y="179"/>
                </a:lnTo>
                <a:lnTo>
                  <a:pt x="1814" y="179"/>
                </a:lnTo>
                <a:close/>
                <a:moveTo>
                  <a:pt x="2123" y="250"/>
                </a:moveTo>
                <a:lnTo>
                  <a:pt x="1996" y="621"/>
                </a:lnTo>
                <a:lnTo>
                  <a:pt x="1754" y="621"/>
                </a:lnTo>
                <a:lnTo>
                  <a:pt x="1991" y="0"/>
                </a:lnTo>
                <a:lnTo>
                  <a:pt x="2024" y="0"/>
                </a:lnTo>
                <a:lnTo>
                  <a:pt x="2057" y="0"/>
                </a:lnTo>
                <a:lnTo>
                  <a:pt x="2090" y="0"/>
                </a:lnTo>
                <a:lnTo>
                  <a:pt x="2123" y="0"/>
                </a:lnTo>
                <a:lnTo>
                  <a:pt x="2155" y="0"/>
                </a:lnTo>
                <a:lnTo>
                  <a:pt x="2188" y="0"/>
                </a:lnTo>
                <a:lnTo>
                  <a:pt x="2220" y="0"/>
                </a:lnTo>
                <a:lnTo>
                  <a:pt x="2253" y="0"/>
                </a:lnTo>
                <a:lnTo>
                  <a:pt x="2491" y="621"/>
                </a:lnTo>
                <a:lnTo>
                  <a:pt x="2248" y="621"/>
                </a:lnTo>
                <a:lnTo>
                  <a:pt x="2123" y="2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 flipH="1">
            <a:off x="0" y="6317014"/>
            <a:ext cx="2197100" cy="546100"/>
          </a:xfrm>
          <a:custGeom>
            <a:avLst/>
            <a:gdLst>
              <a:gd name="T0" fmla="*/ 0 w 16608"/>
              <a:gd name="T1" fmla="*/ 4128 h 4128"/>
              <a:gd name="T2" fmla="*/ 1565 w 16608"/>
              <a:gd name="T3" fmla="*/ 2168 h 4128"/>
              <a:gd name="T4" fmla="*/ 1158 w 16608"/>
              <a:gd name="T5" fmla="*/ 2979 h 4128"/>
              <a:gd name="T6" fmla="*/ 773 w 16608"/>
              <a:gd name="T7" fmla="*/ 564 h 4128"/>
              <a:gd name="T8" fmla="*/ 1158 w 16608"/>
              <a:gd name="T9" fmla="*/ 0 h 4128"/>
              <a:gd name="T10" fmla="*/ 1544 w 16608"/>
              <a:gd name="T11" fmla="*/ 564 h 4128"/>
              <a:gd name="T12" fmla="*/ 3468 w 16608"/>
              <a:gd name="T13" fmla="*/ 4128 h 4128"/>
              <a:gd name="T14" fmla="*/ 4024 w 16608"/>
              <a:gd name="T15" fmla="*/ 2732 h 4128"/>
              <a:gd name="T16" fmla="*/ 3434 w 16608"/>
              <a:gd name="T17" fmla="*/ 2168 h 4128"/>
              <a:gd name="T18" fmla="*/ 2684 w 16608"/>
              <a:gd name="T19" fmla="*/ 2732 h 4128"/>
              <a:gd name="T20" fmla="*/ 3468 w 16608"/>
              <a:gd name="T21" fmla="*/ 4128 h 4128"/>
              <a:gd name="T22" fmla="*/ 3077 w 16608"/>
              <a:gd name="T23" fmla="*/ 788 h 4128"/>
              <a:gd name="T24" fmla="*/ 3475 w 16608"/>
              <a:gd name="T25" fmla="*/ 1960 h 4128"/>
              <a:gd name="T26" fmla="*/ 3491 w 16608"/>
              <a:gd name="T27" fmla="*/ 0 h 4128"/>
              <a:gd name="T28" fmla="*/ 1911 w 16608"/>
              <a:gd name="T29" fmla="*/ 1960 h 4128"/>
              <a:gd name="T30" fmla="*/ 4587 w 16608"/>
              <a:gd name="T31" fmla="*/ 2168 h 4128"/>
              <a:gd name="T32" fmla="*/ 5001 w 16608"/>
              <a:gd name="T33" fmla="*/ 2956 h 4128"/>
              <a:gd name="T34" fmla="*/ 5416 w 16608"/>
              <a:gd name="T35" fmla="*/ 2168 h 4128"/>
              <a:gd name="T36" fmla="*/ 5393 w 16608"/>
              <a:gd name="T37" fmla="*/ 564 h 4128"/>
              <a:gd name="T38" fmla="*/ 4053 w 16608"/>
              <a:gd name="T39" fmla="*/ 0 h 4128"/>
              <a:gd name="T40" fmla="*/ 4610 w 16608"/>
              <a:gd name="T41" fmla="*/ 1960 h 4128"/>
              <a:gd name="T42" fmla="*/ 7325 w 16608"/>
              <a:gd name="T43" fmla="*/ 1960 h 4128"/>
              <a:gd name="T44" fmla="*/ 6511 w 16608"/>
              <a:gd name="T45" fmla="*/ 0 h 4128"/>
              <a:gd name="T46" fmla="*/ 5978 w 16608"/>
              <a:gd name="T47" fmla="*/ 2732 h 4128"/>
              <a:gd name="T48" fmla="*/ 7318 w 16608"/>
              <a:gd name="T49" fmla="*/ 4128 h 4128"/>
              <a:gd name="T50" fmla="*/ 7874 w 16608"/>
              <a:gd name="T51" fmla="*/ 2168 h 4128"/>
              <a:gd name="T52" fmla="*/ 8932 w 16608"/>
              <a:gd name="T53" fmla="*/ 2979 h 4128"/>
              <a:gd name="T54" fmla="*/ 8525 w 16608"/>
              <a:gd name="T55" fmla="*/ 2168 h 4128"/>
              <a:gd name="T56" fmla="*/ 10090 w 16608"/>
              <a:gd name="T57" fmla="*/ 4128 h 4128"/>
              <a:gd name="T58" fmla="*/ 8932 w 16608"/>
              <a:gd name="T59" fmla="*/ 1960 h 4128"/>
              <a:gd name="T60" fmla="*/ 7992 w 16608"/>
              <a:gd name="T61" fmla="*/ 564 h 4128"/>
              <a:gd name="T62" fmla="*/ 9873 w 16608"/>
              <a:gd name="T63" fmla="*/ 0 h 4128"/>
              <a:gd name="T64" fmla="*/ 9317 w 16608"/>
              <a:gd name="T65" fmla="*/ 1960 h 4128"/>
              <a:gd name="T66" fmla="*/ 11243 w 16608"/>
              <a:gd name="T67" fmla="*/ 2732 h 4128"/>
              <a:gd name="T68" fmla="*/ 11799 w 16608"/>
              <a:gd name="T69" fmla="*/ 2168 h 4128"/>
              <a:gd name="T70" fmla="*/ 9903 w 16608"/>
              <a:gd name="T71" fmla="*/ 2168 h 4128"/>
              <a:gd name="T72" fmla="*/ 10459 w 16608"/>
              <a:gd name="T73" fmla="*/ 4128 h 4128"/>
              <a:gd name="T74" fmla="*/ 11243 w 16608"/>
              <a:gd name="T75" fmla="*/ 4128 h 4128"/>
              <a:gd name="T76" fmla="*/ 11207 w 16608"/>
              <a:gd name="T77" fmla="*/ 1835 h 4128"/>
              <a:gd name="T78" fmla="*/ 11250 w 16608"/>
              <a:gd name="T79" fmla="*/ 1960 h 4128"/>
              <a:gd name="T80" fmla="*/ 11207 w 16608"/>
              <a:gd name="T81" fmla="*/ 0 h 4128"/>
              <a:gd name="T82" fmla="*/ 10452 w 16608"/>
              <a:gd name="T83" fmla="*/ 1960 h 4128"/>
              <a:gd name="T84" fmla="*/ 11610 w 16608"/>
              <a:gd name="T85" fmla="*/ 4128 h 4128"/>
              <a:gd name="T86" fmla="*/ 13175 w 16608"/>
              <a:gd name="T87" fmla="*/ 4128 h 4128"/>
              <a:gd name="T88" fmla="*/ 12384 w 16608"/>
              <a:gd name="T89" fmla="*/ 1960 h 4128"/>
              <a:gd name="T90" fmla="*/ 13723 w 16608"/>
              <a:gd name="T91" fmla="*/ 564 h 4128"/>
              <a:gd name="T92" fmla="*/ 11828 w 16608"/>
              <a:gd name="T93" fmla="*/ 564 h 4128"/>
              <a:gd name="T94" fmla="*/ 14302 w 16608"/>
              <a:gd name="T95" fmla="*/ 1960 h 4128"/>
              <a:gd name="T96" fmla="*/ 15866 w 16608"/>
              <a:gd name="T97" fmla="*/ 1960 h 4128"/>
              <a:gd name="T98" fmla="*/ 13534 w 16608"/>
              <a:gd name="T99" fmla="*/ 1960 h 4128"/>
              <a:gd name="T100" fmla="*/ 14309 w 16608"/>
              <a:gd name="T101" fmla="*/ 2732 h 4128"/>
              <a:gd name="T102" fmla="*/ 15093 w 16608"/>
              <a:gd name="T103" fmla="*/ 2732 h 4128"/>
              <a:gd name="T104" fmla="*/ 13752 w 16608"/>
              <a:gd name="T105" fmla="*/ 2168 h 4128"/>
              <a:gd name="T106" fmla="*/ 15460 w 16608"/>
              <a:gd name="T107" fmla="*/ 4128 h 4128"/>
              <a:gd name="T108" fmla="*/ 16608 w 16608"/>
              <a:gd name="T109" fmla="*/ 2168 h 4128"/>
              <a:gd name="T110" fmla="*/ 16608 w 16608"/>
              <a:gd name="T111" fmla="*/ 1960 h 4128"/>
              <a:gd name="T112" fmla="*/ 15678 w 16608"/>
              <a:gd name="T113" fmla="*/ 564 h 4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608" h="4128">
                <a:moveTo>
                  <a:pt x="1158" y="2979"/>
                </a:moveTo>
                <a:lnTo>
                  <a:pt x="766" y="4128"/>
                </a:lnTo>
                <a:lnTo>
                  <a:pt x="0" y="4128"/>
                </a:lnTo>
                <a:lnTo>
                  <a:pt x="752" y="2168"/>
                </a:lnTo>
                <a:lnTo>
                  <a:pt x="1158" y="2168"/>
                </a:lnTo>
                <a:lnTo>
                  <a:pt x="1565" y="2168"/>
                </a:lnTo>
                <a:lnTo>
                  <a:pt x="2316" y="4128"/>
                </a:lnTo>
                <a:lnTo>
                  <a:pt x="1550" y="4128"/>
                </a:lnTo>
                <a:lnTo>
                  <a:pt x="1158" y="2979"/>
                </a:lnTo>
                <a:close/>
                <a:moveTo>
                  <a:pt x="1158" y="1960"/>
                </a:moveTo>
                <a:lnTo>
                  <a:pt x="773" y="1960"/>
                </a:lnTo>
                <a:lnTo>
                  <a:pt x="773" y="564"/>
                </a:lnTo>
                <a:lnTo>
                  <a:pt x="217" y="564"/>
                </a:lnTo>
                <a:lnTo>
                  <a:pt x="217" y="0"/>
                </a:lnTo>
                <a:lnTo>
                  <a:pt x="1158" y="0"/>
                </a:lnTo>
                <a:lnTo>
                  <a:pt x="2099" y="0"/>
                </a:lnTo>
                <a:lnTo>
                  <a:pt x="2099" y="564"/>
                </a:lnTo>
                <a:lnTo>
                  <a:pt x="1544" y="564"/>
                </a:lnTo>
                <a:lnTo>
                  <a:pt x="1544" y="1960"/>
                </a:lnTo>
                <a:lnTo>
                  <a:pt x="1158" y="1960"/>
                </a:lnTo>
                <a:close/>
                <a:moveTo>
                  <a:pt x="3468" y="4128"/>
                </a:moveTo>
                <a:lnTo>
                  <a:pt x="3468" y="2732"/>
                </a:lnTo>
                <a:lnTo>
                  <a:pt x="4024" y="2732"/>
                </a:lnTo>
                <a:lnTo>
                  <a:pt x="4024" y="2732"/>
                </a:lnTo>
                <a:lnTo>
                  <a:pt x="4024" y="2168"/>
                </a:lnTo>
                <a:lnTo>
                  <a:pt x="4024" y="2168"/>
                </a:lnTo>
                <a:lnTo>
                  <a:pt x="3434" y="2168"/>
                </a:lnTo>
                <a:lnTo>
                  <a:pt x="2128" y="2168"/>
                </a:lnTo>
                <a:lnTo>
                  <a:pt x="2128" y="2732"/>
                </a:lnTo>
                <a:lnTo>
                  <a:pt x="2684" y="2732"/>
                </a:lnTo>
                <a:lnTo>
                  <a:pt x="2684" y="4128"/>
                </a:lnTo>
                <a:lnTo>
                  <a:pt x="3434" y="4128"/>
                </a:lnTo>
                <a:lnTo>
                  <a:pt x="3468" y="4128"/>
                </a:lnTo>
                <a:lnTo>
                  <a:pt x="3468" y="4128"/>
                </a:lnTo>
                <a:close/>
                <a:moveTo>
                  <a:pt x="2677" y="1960"/>
                </a:moveTo>
                <a:lnTo>
                  <a:pt x="3077" y="788"/>
                </a:lnTo>
                <a:lnTo>
                  <a:pt x="3434" y="1835"/>
                </a:lnTo>
                <a:lnTo>
                  <a:pt x="3434" y="1835"/>
                </a:lnTo>
                <a:lnTo>
                  <a:pt x="3475" y="1960"/>
                </a:lnTo>
                <a:lnTo>
                  <a:pt x="3475" y="1960"/>
                </a:lnTo>
                <a:lnTo>
                  <a:pt x="4241" y="1960"/>
                </a:lnTo>
                <a:lnTo>
                  <a:pt x="3491" y="0"/>
                </a:lnTo>
                <a:lnTo>
                  <a:pt x="3434" y="0"/>
                </a:lnTo>
                <a:lnTo>
                  <a:pt x="2661" y="0"/>
                </a:lnTo>
                <a:lnTo>
                  <a:pt x="1911" y="1960"/>
                </a:lnTo>
                <a:lnTo>
                  <a:pt x="2677" y="1960"/>
                </a:lnTo>
                <a:close/>
                <a:moveTo>
                  <a:pt x="5416" y="2168"/>
                </a:moveTo>
                <a:lnTo>
                  <a:pt x="4587" y="2168"/>
                </a:lnTo>
                <a:lnTo>
                  <a:pt x="3835" y="4128"/>
                </a:lnTo>
                <a:lnTo>
                  <a:pt x="4602" y="4128"/>
                </a:lnTo>
                <a:lnTo>
                  <a:pt x="5001" y="2956"/>
                </a:lnTo>
                <a:lnTo>
                  <a:pt x="5401" y="4128"/>
                </a:lnTo>
                <a:lnTo>
                  <a:pt x="6168" y="4128"/>
                </a:lnTo>
                <a:lnTo>
                  <a:pt x="5416" y="2168"/>
                </a:lnTo>
                <a:close/>
                <a:moveTo>
                  <a:pt x="4610" y="1960"/>
                </a:moveTo>
                <a:lnTo>
                  <a:pt x="5393" y="1960"/>
                </a:lnTo>
                <a:lnTo>
                  <a:pt x="5393" y="564"/>
                </a:lnTo>
                <a:lnTo>
                  <a:pt x="5949" y="564"/>
                </a:lnTo>
                <a:lnTo>
                  <a:pt x="5949" y="0"/>
                </a:lnTo>
                <a:lnTo>
                  <a:pt x="4053" y="0"/>
                </a:lnTo>
                <a:lnTo>
                  <a:pt x="4053" y="564"/>
                </a:lnTo>
                <a:lnTo>
                  <a:pt x="4610" y="564"/>
                </a:lnTo>
                <a:lnTo>
                  <a:pt x="4610" y="1960"/>
                </a:lnTo>
                <a:close/>
                <a:moveTo>
                  <a:pt x="6527" y="1960"/>
                </a:moveTo>
                <a:lnTo>
                  <a:pt x="6927" y="788"/>
                </a:lnTo>
                <a:lnTo>
                  <a:pt x="7325" y="1960"/>
                </a:lnTo>
                <a:lnTo>
                  <a:pt x="8092" y="1960"/>
                </a:lnTo>
                <a:lnTo>
                  <a:pt x="7341" y="0"/>
                </a:lnTo>
                <a:lnTo>
                  <a:pt x="6511" y="0"/>
                </a:lnTo>
                <a:lnTo>
                  <a:pt x="5760" y="1960"/>
                </a:lnTo>
                <a:lnTo>
                  <a:pt x="6527" y="1960"/>
                </a:lnTo>
                <a:close/>
                <a:moveTo>
                  <a:pt x="5978" y="2732"/>
                </a:moveTo>
                <a:lnTo>
                  <a:pt x="6534" y="2732"/>
                </a:lnTo>
                <a:lnTo>
                  <a:pt x="6534" y="4128"/>
                </a:lnTo>
                <a:lnTo>
                  <a:pt x="7318" y="4128"/>
                </a:lnTo>
                <a:lnTo>
                  <a:pt x="7318" y="2732"/>
                </a:lnTo>
                <a:lnTo>
                  <a:pt x="7874" y="2732"/>
                </a:lnTo>
                <a:lnTo>
                  <a:pt x="7874" y="2168"/>
                </a:lnTo>
                <a:lnTo>
                  <a:pt x="5978" y="2168"/>
                </a:lnTo>
                <a:lnTo>
                  <a:pt x="5978" y="2732"/>
                </a:lnTo>
                <a:close/>
                <a:moveTo>
                  <a:pt x="8932" y="2979"/>
                </a:moveTo>
                <a:lnTo>
                  <a:pt x="8541" y="4128"/>
                </a:lnTo>
                <a:lnTo>
                  <a:pt x="7775" y="4128"/>
                </a:lnTo>
                <a:lnTo>
                  <a:pt x="8525" y="2168"/>
                </a:lnTo>
                <a:lnTo>
                  <a:pt x="8932" y="2168"/>
                </a:lnTo>
                <a:lnTo>
                  <a:pt x="9339" y="2168"/>
                </a:lnTo>
                <a:lnTo>
                  <a:pt x="10090" y="4128"/>
                </a:lnTo>
                <a:lnTo>
                  <a:pt x="9324" y="4128"/>
                </a:lnTo>
                <a:lnTo>
                  <a:pt x="8932" y="2979"/>
                </a:lnTo>
                <a:close/>
                <a:moveTo>
                  <a:pt x="8932" y="1960"/>
                </a:moveTo>
                <a:lnTo>
                  <a:pt x="8547" y="1960"/>
                </a:lnTo>
                <a:lnTo>
                  <a:pt x="8547" y="564"/>
                </a:lnTo>
                <a:lnTo>
                  <a:pt x="7992" y="564"/>
                </a:lnTo>
                <a:lnTo>
                  <a:pt x="7992" y="0"/>
                </a:lnTo>
                <a:lnTo>
                  <a:pt x="8932" y="0"/>
                </a:lnTo>
                <a:lnTo>
                  <a:pt x="9873" y="0"/>
                </a:lnTo>
                <a:lnTo>
                  <a:pt x="9873" y="564"/>
                </a:lnTo>
                <a:lnTo>
                  <a:pt x="9317" y="564"/>
                </a:lnTo>
                <a:lnTo>
                  <a:pt x="9317" y="1960"/>
                </a:lnTo>
                <a:lnTo>
                  <a:pt x="8932" y="1960"/>
                </a:lnTo>
                <a:close/>
                <a:moveTo>
                  <a:pt x="11243" y="4128"/>
                </a:moveTo>
                <a:lnTo>
                  <a:pt x="11243" y="2732"/>
                </a:lnTo>
                <a:lnTo>
                  <a:pt x="11799" y="2732"/>
                </a:lnTo>
                <a:lnTo>
                  <a:pt x="11799" y="2732"/>
                </a:lnTo>
                <a:lnTo>
                  <a:pt x="11799" y="2168"/>
                </a:lnTo>
                <a:lnTo>
                  <a:pt x="11799" y="2168"/>
                </a:lnTo>
                <a:lnTo>
                  <a:pt x="11207" y="2168"/>
                </a:lnTo>
                <a:lnTo>
                  <a:pt x="9903" y="2168"/>
                </a:lnTo>
                <a:lnTo>
                  <a:pt x="9903" y="2732"/>
                </a:lnTo>
                <a:lnTo>
                  <a:pt x="10459" y="2732"/>
                </a:lnTo>
                <a:lnTo>
                  <a:pt x="10459" y="4128"/>
                </a:lnTo>
                <a:lnTo>
                  <a:pt x="11207" y="4128"/>
                </a:lnTo>
                <a:lnTo>
                  <a:pt x="11243" y="4128"/>
                </a:lnTo>
                <a:lnTo>
                  <a:pt x="11243" y="4128"/>
                </a:lnTo>
                <a:close/>
                <a:moveTo>
                  <a:pt x="10452" y="1960"/>
                </a:moveTo>
                <a:lnTo>
                  <a:pt x="10850" y="788"/>
                </a:lnTo>
                <a:lnTo>
                  <a:pt x="11207" y="1835"/>
                </a:lnTo>
                <a:lnTo>
                  <a:pt x="11207" y="1835"/>
                </a:lnTo>
                <a:lnTo>
                  <a:pt x="11250" y="1960"/>
                </a:lnTo>
                <a:lnTo>
                  <a:pt x="11250" y="1960"/>
                </a:lnTo>
                <a:lnTo>
                  <a:pt x="12016" y="1960"/>
                </a:lnTo>
                <a:lnTo>
                  <a:pt x="11265" y="0"/>
                </a:lnTo>
                <a:lnTo>
                  <a:pt x="11207" y="0"/>
                </a:lnTo>
                <a:lnTo>
                  <a:pt x="10436" y="0"/>
                </a:lnTo>
                <a:lnTo>
                  <a:pt x="9685" y="1960"/>
                </a:lnTo>
                <a:lnTo>
                  <a:pt x="10452" y="1960"/>
                </a:lnTo>
                <a:close/>
                <a:moveTo>
                  <a:pt x="13191" y="2168"/>
                </a:moveTo>
                <a:lnTo>
                  <a:pt x="12362" y="2168"/>
                </a:lnTo>
                <a:lnTo>
                  <a:pt x="11610" y="4128"/>
                </a:lnTo>
                <a:lnTo>
                  <a:pt x="12376" y="4128"/>
                </a:lnTo>
                <a:lnTo>
                  <a:pt x="12776" y="2956"/>
                </a:lnTo>
                <a:lnTo>
                  <a:pt x="13175" y="4128"/>
                </a:lnTo>
                <a:lnTo>
                  <a:pt x="13942" y="4128"/>
                </a:lnTo>
                <a:lnTo>
                  <a:pt x="13191" y="2168"/>
                </a:lnTo>
                <a:close/>
                <a:moveTo>
                  <a:pt x="12384" y="1960"/>
                </a:moveTo>
                <a:lnTo>
                  <a:pt x="13168" y="1960"/>
                </a:lnTo>
                <a:lnTo>
                  <a:pt x="13168" y="564"/>
                </a:lnTo>
                <a:lnTo>
                  <a:pt x="13723" y="564"/>
                </a:lnTo>
                <a:lnTo>
                  <a:pt x="13723" y="0"/>
                </a:lnTo>
                <a:lnTo>
                  <a:pt x="11828" y="0"/>
                </a:lnTo>
                <a:lnTo>
                  <a:pt x="11828" y="564"/>
                </a:lnTo>
                <a:lnTo>
                  <a:pt x="12384" y="564"/>
                </a:lnTo>
                <a:lnTo>
                  <a:pt x="12384" y="1960"/>
                </a:lnTo>
                <a:close/>
                <a:moveTo>
                  <a:pt x="14302" y="1960"/>
                </a:moveTo>
                <a:lnTo>
                  <a:pt x="14700" y="788"/>
                </a:lnTo>
                <a:lnTo>
                  <a:pt x="15100" y="1960"/>
                </a:lnTo>
                <a:lnTo>
                  <a:pt x="15866" y="1960"/>
                </a:lnTo>
                <a:lnTo>
                  <a:pt x="15115" y="0"/>
                </a:lnTo>
                <a:lnTo>
                  <a:pt x="14286" y="0"/>
                </a:lnTo>
                <a:lnTo>
                  <a:pt x="13534" y="1960"/>
                </a:lnTo>
                <a:lnTo>
                  <a:pt x="14302" y="1960"/>
                </a:lnTo>
                <a:close/>
                <a:moveTo>
                  <a:pt x="13752" y="2732"/>
                </a:moveTo>
                <a:lnTo>
                  <a:pt x="14309" y="2732"/>
                </a:lnTo>
                <a:lnTo>
                  <a:pt x="14309" y="4128"/>
                </a:lnTo>
                <a:lnTo>
                  <a:pt x="15093" y="4128"/>
                </a:lnTo>
                <a:lnTo>
                  <a:pt x="15093" y="2732"/>
                </a:lnTo>
                <a:lnTo>
                  <a:pt x="15649" y="2732"/>
                </a:lnTo>
                <a:lnTo>
                  <a:pt x="15649" y="2168"/>
                </a:lnTo>
                <a:lnTo>
                  <a:pt x="13752" y="2168"/>
                </a:lnTo>
                <a:lnTo>
                  <a:pt x="13752" y="2732"/>
                </a:lnTo>
                <a:close/>
                <a:moveTo>
                  <a:pt x="16211" y="2168"/>
                </a:moveTo>
                <a:lnTo>
                  <a:pt x="15460" y="4128"/>
                </a:lnTo>
                <a:lnTo>
                  <a:pt x="16226" y="4128"/>
                </a:lnTo>
                <a:lnTo>
                  <a:pt x="16608" y="3009"/>
                </a:lnTo>
                <a:lnTo>
                  <a:pt x="16608" y="2168"/>
                </a:lnTo>
                <a:lnTo>
                  <a:pt x="16211" y="2168"/>
                </a:lnTo>
                <a:close/>
                <a:moveTo>
                  <a:pt x="16233" y="1960"/>
                </a:moveTo>
                <a:lnTo>
                  <a:pt x="16608" y="1960"/>
                </a:lnTo>
                <a:lnTo>
                  <a:pt x="16608" y="0"/>
                </a:lnTo>
                <a:lnTo>
                  <a:pt x="15678" y="0"/>
                </a:lnTo>
                <a:lnTo>
                  <a:pt x="15678" y="564"/>
                </a:lnTo>
                <a:lnTo>
                  <a:pt x="16233" y="564"/>
                </a:lnTo>
                <a:lnTo>
                  <a:pt x="16233" y="1960"/>
                </a:lnTo>
                <a:close/>
              </a:path>
            </a:pathLst>
          </a:custGeom>
          <a:gradFill flip="none" rotWithShape="1">
            <a:gsLst>
              <a:gs pos="6000">
                <a:schemeClr val="accent1">
                  <a:lumMod val="5000"/>
                  <a:lumOff val="95000"/>
                  <a:alpha val="56000"/>
                </a:schemeClr>
              </a:gs>
              <a:gs pos="68000">
                <a:srgbClr val="D7D4C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0" y="60740"/>
            <a:ext cx="8511639" cy="642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924944"/>
            <a:ext cx="85116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endParaRPr lang="en-US" dirty="0" smtClean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0"/>
            <a:ext cx="9144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3689350" y="6473952"/>
            <a:ext cx="6635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1000" b="1" kern="1200" noProof="0" smtClean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="1" kern="1200" noProof="0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Arial" pitchFamily="34" charset="0"/>
              </a:rPr>
              <a:t> </a:t>
            </a:r>
            <a:endParaRPr lang="en-US" sz="1000" b="1" kern="1200" noProof="0" dirty="0">
              <a:solidFill>
                <a:schemeClr val="bg1">
                  <a:lumMod val="50000"/>
                </a:schemeClr>
              </a:solidFill>
              <a:latin typeface="+mj-lt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16" r:id="rId2"/>
    <p:sldLayoutId id="2147483676" r:id="rId3"/>
    <p:sldLayoutId id="2147483680" r:id="rId4"/>
    <p:sldLayoutId id="2147483708" r:id="rId5"/>
    <p:sldLayoutId id="2147483679" r:id="rId6"/>
    <p:sldLayoutId id="2147483678" r:id="rId7"/>
    <p:sldLayoutId id="2147483707" r:id="rId8"/>
    <p:sldLayoutId id="2147483681" r:id="rId9"/>
    <p:sldLayoutId id="2147483709" r:id="rId10"/>
    <p:sldLayoutId id="2147483712" r:id="rId11"/>
    <p:sldLayoutId id="2147483682" r:id="rId12"/>
    <p:sldLayoutId id="2147483686" r:id="rId13"/>
    <p:sldLayoutId id="2147483687" r:id="rId14"/>
    <p:sldLayoutId id="2147483684" r:id="rId15"/>
    <p:sldLayoutId id="2147483683" r:id="rId16"/>
    <p:sldLayoutId id="2147483685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717" r:id="rId23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0"/>
            <a:ext cx="9144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0" y="6473952"/>
            <a:ext cx="6635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10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10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mtClean="0">
                <a:latin typeface="Calibri" panose="020F0502020204030204" pitchFamily="34" charset="0"/>
              </a:rPr>
              <a:t>Click to edit Master title style</a:t>
            </a: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34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Freeform 4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3" name="Freeform 4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36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23686"/>
            <a:ext cx="9144000" cy="6858000"/>
          </a:xfrm>
          <a:prstGeom prst="rect">
            <a:avLst/>
          </a:prstGeom>
          <a:gradFill flip="none" rotWithShape="1">
            <a:gsLst>
              <a:gs pos="2000">
                <a:srgbClr val="D6492A"/>
              </a:gs>
              <a:gs pos="100000">
                <a:srgbClr val="F1A434"/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0"/>
            <a:ext cx="9144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0" y="6473952"/>
            <a:ext cx="6635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10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10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latin typeface="Calibri" panose="020F0502020204030204" pitchFamily="34" charset="0"/>
              </a:rPr>
              <a:t>Click to edit Master title style</a:t>
            </a: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33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1" name="Freeform 40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42" name="Freeform 41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111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23686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F1A434">
                  <a:shade val="30000"/>
                  <a:satMod val="115000"/>
                </a:srgbClr>
              </a:gs>
              <a:gs pos="50000">
                <a:srgbClr val="F1A434">
                  <a:shade val="67500"/>
                  <a:satMod val="115000"/>
                </a:srgbClr>
              </a:gs>
              <a:gs pos="100000">
                <a:srgbClr val="F1A434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0"/>
            <a:ext cx="9144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0" y="6473952"/>
            <a:ext cx="6635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10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10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latin typeface="Calibri" panose="020F0502020204030204" pitchFamily="34" charset="0"/>
              </a:rPr>
              <a:t>Click to edit Master title style</a:t>
            </a: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2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777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23686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D6492A">
                  <a:shade val="30000"/>
                  <a:satMod val="115000"/>
                </a:srgbClr>
              </a:gs>
              <a:gs pos="50000">
                <a:srgbClr val="D6492A">
                  <a:shade val="67500"/>
                  <a:satMod val="115000"/>
                </a:srgbClr>
              </a:gs>
              <a:gs pos="100000">
                <a:srgbClr val="D6492A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0"/>
            <a:ext cx="9144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0" y="6473952"/>
            <a:ext cx="6635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10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10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latin typeface="Calibri" panose="020F0502020204030204" pitchFamily="34" charset="0"/>
              </a:rPr>
              <a:t>Click to edit Master title style</a:t>
            </a: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2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89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23686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55A51C">
                  <a:shade val="30000"/>
                  <a:satMod val="115000"/>
                </a:srgbClr>
              </a:gs>
              <a:gs pos="50000">
                <a:srgbClr val="55A51C">
                  <a:shade val="67500"/>
                  <a:satMod val="115000"/>
                </a:srgbClr>
              </a:gs>
              <a:gs pos="100000">
                <a:srgbClr val="55A51C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0"/>
            <a:ext cx="9144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0" y="6473952"/>
            <a:ext cx="6635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10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10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latin typeface="Calibri" panose="020F0502020204030204" pitchFamily="34" charset="0"/>
              </a:rPr>
              <a:t>Click to edit Master title style</a:t>
            </a: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2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72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9731" y="-23686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B9AFA4">
                  <a:shade val="30000"/>
                  <a:satMod val="115000"/>
                </a:srgbClr>
              </a:gs>
              <a:gs pos="50000">
                <a:srgbClr val="B9AFA4">
                  <a:shade val="67500"/>
                  <a:satMod val="115000"/>
                </a:srgbClr>
              </a:gs>
              <a:gs pos="100000">
                <a:srgbClr val="B9AFA4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3810000"/>
            <a:ext cx="914400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35" name="Rectangle 71"/>
          <p:cNvSpPr txBox="1">
            <a:spLocks noChangeArrowheads="1"/>
          </p:cNvSpPr>
          <p:nvPr/>
        </p:nvSpPr>
        <p:spPr bwMode="auto">
          <a:xfrm>
            <a:off x="4343400" y="6473952"/>
            <a:ext cx="66357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B55AB4-0D57-4FBE-946B-A81E4A9D2A4C}" type="slidenum">
              <a:rPr lang="en-US" sz="1000" b="1" kern="1200" noProof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b="1" kern="12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Arial" pitchFamily="34" charset="0"/>
              </a:rPr>
              <a:t> </a:t>
            </a:r>
            <a:endParaRPr lang="en-US" sz="1000" b="1" kern="120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381003" y="2702817"/>
            <a:ext cx="6172200" cy="75360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 smtClean="0">
                <a:latin typeface="Calibri" panose="020F0502020204030204" pitchFamily="34" charset="0"/>
              </a:rPr>
              <a:t>Click to edit Master title style</a:t>
            </a: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20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71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">
              <a:srgbClr val="0067AC"/>
            </a:gs>
            <a:gs pos="100000">
              <a:srgbClr val="56BBED"/>
            </a:gs>
          </a:gsLst>
          <a:lin ang="91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/>
          <p:cNvSpPr/>
          <p:nvPr/>
        </p:nvSpPr>
        <p:spPr>
          <a:xfrm>
            <a:off x="-19051" y="2"/>
            <a:ext cx="9163050" cy="6324600"/>
          </a:xfrm>
          <a:custGeom>
            <a:avLst/>
            <a:gdLst>
              <a:gd name="connsiteX0" fmla="*/ 0 w 9144000"/>
              <a:gd name="connsiteY0" fmla="*/ 0 h 4648200"/>
              <a:gd name="connsiteX1" fmla="*/ 9144000 w 9144000"/>
              <a:gd name="connsiteY1" fmla="*/ 0 h 4648200"/>
              <a:gd name="connsiteX2" fmla="*/ 9144000 w 9144000"/>
              <a:gd name="connsiteY2" fmla="*/ 4648200 h 4648200"/>
              <a:gd name="connsiteX3" fmla="*/ 0 w 9144000"/>
              <a:gd name="connsiteY3" fmla="*/ 4648200 h 4648200"/>
              <a:gd name="connsiteX4" fmla="*/ 0 w 9144000"/>
              <a:gd name="connsiteY4" fmla="*/ 0 h 4648200"/>
              <a:gd name="connsiteX0" fmla="*/ 0 w 9144000"/>
              <a:gd name="connsiteY0" fmla="*/ 0 h 4648200"/>
              <a:gd name="connsiteX1" fmla="*/ 9144000 w 9144000"/>
              <a:gd name="connsiteY1" fmla="*/ 0 h 4648200"/>
              <a:gd name="connsiteX2" fmla="*/ 9144000 w 9144000"/>
              <a:gd name="connsiteY2" fmla="*/ 4648200 h 4648200"/>
              <a:gd name="connsiteX3" fmla="*/ 952500 w 9144000"/>
              <a:gd name="connsiteY3" fmla="*/ 4648200 h 4648200"/>
              <a:gd name="connsiteX4" fmla="*/ 0 w 9144000"/>
              <a:gd name="connsiteY4" fmla="*/ 4648200 h 4648200"/>
              <a:gd name="connsiteX5" fmla="*/ 0 w 9144000"/>
              <a:gd name="connsiteY5" fmla="*/ 0 h 4648200"/>
              <a:gd name="connsiteX0" fmla="*/ 0 w 9144000"/>
              <a:gd name="connsiteY0" fmla="*/ 0 h 4648200"/>
              <a:gd name="connsiteX1" fmla="*/ 9144000 w 9144000"/>
              <a:gd name="connsiteY1" fmla="*/ 0 h 4648200"/>
              <a:gd name="connsiteX2" fmla="*/ 9144000 w 9144000"/>
              <a:gd name="connsiteY2" fmla="*/ 4648200 h 4648200"/>
              <a:gd name="connsiteX3" fmla="*/ 952500 w 9144000"/>
              <a:gd name="connsiteY3" fmla="*/ 4648200 h 4648200"/>
              <a:gd name="connsiteX4" fmla="*/ 819150 w 9144000"/>
              <a:gd name="connsiteY4" fmla="*/ 4648200 h 4648200"/>
              <a:gd name="connsiteX5" fmla="*/ 0 w 9144000"/>
              <a:gd name="connsiteY5" fmla="*/ 4648200 h 4648200"/>
              <a:gd name="connsiteX6" fmla="*/ 0 w 9144000"/>
              <a:gd name="connsiteY6" fmla="*/ 0 h 4648200"/>
              <a:gd name="connsiteX0" fmla="*/ 0 w 9144000"/>
              <a:gd name="connsiteY0" fmla="*/ 0 h 6181725"/>
              <a:gd name="connsiteX1" fmla="*/ 9144000 w 9144000"/>
              <a:gd name="connsiteY1" fmla="*/ 0 h 6181725"/>
              <a:gd name="connsiteX2" fmla="*/ 9144000 w 9144000"/>
              <a:gd name="connsiteY2" fmla="*/ 4648200 h 6181725"/>
              <a:gd name="connsiteX3" fmla="*/ 952500 w 9144000"/>
              <a:gd name="connsiteY3" fmla="*/ 4648200 h 6181725"/>
              <a:gd name="connsiteX4" fmla="*/ 942975 w 9144000"/>
              <a:gd name="connsiteY4" fmla="*/ 6181725 h 6181725"/>
              <a:gd name="connsiteX5" fmla="*/ 0 w 9144000"/>
              <a:gd name="connsiteY5" fmla="*/ 4648200 h 6181725"/>
              <a:gd name="connsiteX6" fmla="*/ 0 w 9144000"/>
              <a:gd name="connsiteY6" fmla="*/ 0 h 6181725"/>
              <a:gd name="connsiteX0" fmla="*/ 0 w 9144000"/>
              <a:gd name="connsiteY0" fmla="*/ 0 h 6181725"/>
              <a:gd name="connsiteX1" fmla="*/ 9144000 w 9144000"/>
              <a:gd name="connsiteY1" fmla="*/ 0 h 6181725"/>
              <a:gd name="connsiteX2" fmla="*/ 9144000 w 9144000"/>
              <a:gd name="connsiteY2" fmla="*/ 4648200 h 6181725"/>
              <a:gd name="connsiteX3" fmla="*/ 952500 w 9144000"/>
              <a:gd name="connsiteY3" fmla="*/ 4648200 h 6181725"/>
              <a:gd name="connsiteX4" fmla="*/ 942975 w 9144000"/>
              <a:gd name="connsiteY4" fmla="*/ 6181725 h 6181725"/>
              <a:gd name="connsiteX5" fmla="*/ 552450 w 9144000"/>
              <a:gd name="connsiteY5" fmla="*/ 5534025 h 6181725"/>
              <a:gd name="connsiteX6" fmla="*/ 0 w 9144000"/>
              <a:gd name="connsiteY6" fmla="*/ 4648200 h 6181725"/>
              <a:gd name="connsiteX7" fmla="*/ 0 w 9144000"/>
              <a:gd name="connsiteY7" fmla="*/ 0 h 6181725"/>
              <a:gd name="connsiteX0" fmla="*/ 9525 w 9153525"/>
              <a:gd name="connsiteY0" fmla="*/ 0 h 6267450"/>
              <a:gd name="connsiteX1" fmla="*/ 9153525 w 9153525"/>
              <a:gd name="connsiteY1" fmla="*/ 0 h 6267450"/>
              <a:gd name="connsiteX2" fmla="*/ 9153525 w 9153525"/>
              <a:gd name="connsiteY2" fmla="*/ 4648200 h 6267450"/>
              <a:gd name="connsiteX3" fmla="*/ 962025 w 9153525"/>
              <a:gd name="connsiteY3" fmla="*/ 4648200 h 6267450"/>
              <a:gd name="connsiteX4" fmla="*/ 952500 w 9153525"/>
              <a:gd name="connsiteY4" fmla="*/ 6181725 h 6267450"/>
              <a:gd name="connsiteX5" fmla="*/ 0 w 9153525"/>
              <a:gd name="connsiteY5" fmla="*/ 6267450 h 6267450"/>
              <a:gd name="connsiteX6" fmla="*/ 9525 w 9153525"/>
              <a:gd name="connsiteY6" fmla="*/ 4648200 h 6267450"/>
              <a:gd name="connsiteX7" fmla="*/ 9525 w 9153525"/>
              <a:gd name="connsiteY7" fmla="*/ 0 h 6267450"/>
              <a:gd name="connsiteX0" fmla="*/ 9525 w 9153525"/>
              <a:gd name="connsiteY0" fmla="*/ 0 h 6315075"/>
              <a:gd name="connsiteX1" fmla="*/ 9153525 w 9153525"/>
              <a:gd name="connsiteY1" fmla="*/ 0 h 6315075"/>
              <a:gd name="connsiteX2" fmla="*/ 9153525 w 9153525"/>
              <a:gd name="connsiteY2" fmla="*/ 4648200 h 6315075"/>
              <a:gd name="connsiteX3" fmla="*/ 962025 w 9153525"/>
              <a:gd name="connsiteY3" fmla="*/ 4648200 h 6315075"/>
              <a:gd name="connsiteX4" fmla="*/ 1076325 w 9153525"/>
              <a:gd name="connsiteY4" fmla="*/ 6315075 h 6315075"/>
              <a:gd name="connsiteX5" fmla="*/ 0 w 9153525"/>
              <a:gd name="connsiteY5" fmla="*/ 6267450 h 6315075"/>
              <a:gd name="connsiteX6" fmla="*/ 9525 w 9153525"/>
              <a:gd name="connsiteY6" fmla="*/ 4648200 h 6315075"/>
              <a:gd name="connsiteX7" fmla="*/ 9525 w 9153525"/>
              <a:gd name="connsiteY7" fmla="*/ 0 h 6315075"/>
              <a:gd name="connsiteX0" fmla="*/ 9525 w 9153525"/>
              <a:gd name="connsiteY0" fmla="*/ 0 h 6315075"/>
              <a:gd name="connsiteX1" fmla="*/ 9153525 w 9153525"/>
              <a:gd name="connsiteY1" fmla="*/ 0 h 6315075"/>
              <a:gd name="connsiteX2" fmla="*/ 9153525 w 9153525"/>
              <a:gd name="connsiteY2" fmla="*/ 4648200 h 6315075"/>
              <a:gd name="connsiteX3" fmla="*/ 1076325 w 9153525"/>
              <a:gd name="connsiteY3" fmla="*/ 4648200 h 6315075"/>
              <a:gd name="connsiteX4" fmla="*/ 1076325 w 9153525"/>
              <a:gd name="connsiteY4" fmla="*/ 6315075 h 6315075"/>
              <a:gd name="connsiteX5" fmla="*/ 0 w 9153525"/>
              <a:gd name="connsiteY5" fmla="*/ 6267450 h 6315075"/>
              <a:gd name="connsiteX6" fmla="*/ 9525 w 9153525"/>
              <a:gd name="connsiteY6" fmla="*/ 4648200 h 6315075"/>
              <a:gd name="connsiteX7" fmla="*/ 9525 w 9153525"/>
              <a:gd name="connsiteY7" fmla="*/ 0 h 6315075"/>
              <a:gd name="connsiteX0" fmla="*/ 19050 w 9163050"/>
              <a:gd name="connsiteY0" fmla="*/ 0 h 6324600"/>
              <a:gd name="connsiteX1" fmla="*/ 9163050 w 9163050"/>
              <a:gd name="connsiteY1" fmla="*/ 0 h 6324600"/>
              <a:gd name="connsiteX2" fmla="*/ 9163050 w 9163050"/>
              <a:gd name="connsiteY2" fmla="*/ 4648200 h 6324600"/>
              <a:gd name="connsiteX3" fmla="*/ 1085850 w 9163050"/>
              <a:gd name="connsiteY3" fmla="*/ 4648200 h 6324600"/>
              <a:gd name="connsiteX4" fmla="*/ 1085850 w 9163050"/>
              <a:gd name="connsiteY4" fmla="*/ 6315075 h 6324600"/>
              <a:gd name="connsiteX5" fmla="*/ 0 w 9163050"/>
              <a:gd name="connsiteY5" fmla="*/ 6324600 h 6324600"/>
              <a:gd name="connsiteX6" fmla="*/ 19050 w 9163050"/>
              <a:gd name="connsiteY6" fmla="*/ 4648200 h 6324600"/>
              <a:gd name="connsiteX7" fmla="*/ 19050 w 9163050"/>
              <a:gd name="connsiteY7" fmla="*/ 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63050" h="6324600">
                <a:moveTo>
                  <a:pt x="19050" y="0"/>
                </a:moveTo>
                <a:lnTo>
                  <a:pt x="9163050" y="0"/>
                </a:lnTo>
                <a:lnTo>
                  <a:pt x="9163050" y="4648200"/>
                </a:lnTo>
                <a:lnTo>
                  <a:pt x="1085850" y="4648200"/>
                </a:lnTo>
                <a:lnTo>
                  <a:pt x="1085850" y="6315075"/>
                </a:lnTo>
                <a:lnTo>
                  <a:pt x="0" y="6324600"/>
                </a:lnTo>
                <a:lnTo>
                  <a:pt x="19050" y="4648200"/>
                </a:lnTo>
                <a:lnTo>
                  <a:pt x="19050" y="0"/>
                </a:lnTo>
                <a:close/>
              </a:path>
            </a:pathLst>
          </a:custGeom>
          <a:gradFill flip="none" rotWithShape="1">
            <a:gsLst>
              <a:gs pos="10000">
                <a:srgbClr val="0067AC"/>
              </a:gs>
              <a:gs pos="100000">
                <a:srgbClr val="56BBED"/>
              </a:gs>
            </a:gsLst>
            <a:lin ang="912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" y="2933700"/>
            <a:ext cx="8077200" cy="553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3000" kern="120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Arial" pitchFamily="34" charset="0"/>
              </a:rPr>
              <a:t>Thank You</a:t>
            </a:r>
          </a:p>
        </p:txBody>
      </p:sp>
      <p:sp>
        <p:nvSpPr>
          <p:cNvPr id="19" name="Rectangle 18"/>
          <p:cNvSpPr/>
          <p:nvPr/>
        </p:nvSpPr>
        <p:spPr>
          <a:xfrm flipH="1">
            <a:off x="-9728" y="5715001"/>
            <a:ext cx="9153728" cy="1188720"/>
          </a:xfrm>
          <a:prstGeom prst="rect">
            <a:avLst/>
          </a:prstGeom>
          <a:solidFill>
            <a:srgbClr val="B9AFA4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sysClr val="window" lastClr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4048" y="5943600"/>
            <a:ext cx="1958998" cy="8187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500" dirty="0" smtClean="0">
                <a:solidFill>
                  <a:srgbClr val="EEECE1">
                    <a:lumMod val="90000"/>
                  </a:srgbClr>
                </a:solidFill>
                <a:latin typeface="Calibri" panose="020F0502020204030204" pitchFamily="34" charset="0"/>
              </a:rPr>
              <a:t>IT Services</a:t>
            </a:r>
          </a:p>
          <a:p>
            <a:r>
              <a:rPr lang="en-US" sz="1500" dirty="0" smtClean="0">
                <a:solidFill>
                  <a:srgbClr val="EEECE1">
                    <a:lumMod val="90000"/>
                  </a:srgbClr>
                </a:solidFill>
                <a:latin typeface="Calibri" panose="020F0502020204030204" pitchFamily="34" charset="0"/>
              </a:rPr>
              <a:t>Business Solutions</a:t>
            </a:r>
          </a:p>
          <a:p>
            <a:r>
              <a:rPr lang="en-US" sz="1500" dirty="0" smtClean="0">
                <a:solidFill>
                  <a:srgbClr val="EEECE1">
                    <a:lumMod val="90000"/>
                  </a:srgbClr>
                </a:solidFill>
                <a:latin typeface="Calibri" panose="020F0502020204030204" pitchFamily="34" charset="0"/>
              </a:rPr>
              <a:t>Consulting</a:t>
            </a:r>
            <a:endParaRPr lang="en-US" sz="1500" dirty="0">
              <a:solidFill>
                <a:srgbClr val="EEECE1">
                  <a:lumMod val="90000"/>
                </a:srgbClr>
              </a:solidFill>
              <a:latin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5600" y="5137516"/>
            <a:ext cx="2454502" cy="112517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81003" y="243840"/>
            <a:ext cx="8470250" cy="424339"/>
            <a:chOff x="381003" y="257175"/>
            <a:chExt cx="8470250" cy="424339"/>
          </a:xfrm>
        </p:grpSpPr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8365795" y="257175"/>
              <a:ext cx="485458" cy="424339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17" name="Group 15"/>
            <p:cNvGrpSpPr/>
            <p:nvPr/>
          </p:nvGrpSpPr>
          <p:grpSpPr>
            <a:xfrm>
              <a:off x="381003" y="333375"/>
              <a:ext cx="2227429" cy="112270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7" name="Freeform 26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1876208" y="523806"/>
              <a:ext cx="1171828" cy="123785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49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ctrTitle"/>
          </p:nvPr>
        </p:nvSpPr>
        <p:spPr>
          <a:xfrm>
            <a:off x="233083" y="2667000"/>
            <a:ext cx="8763000" cy="754063"/>
          </a:xfrm>
        </p:spPr>
        <p:txBody>
          <a:bodyPr/>
          <a:lstStyle/>
          <a:p>
            <a:pPr eaLnBrk="1" hangingPunct="1"/>
            <a:r>
              <a:rPr lang="en-US" altLang="en-US" sz="3000" dirty="0" smtClean="0">
                <a:solidFill>
                  <a:srgbClr val="FFFFFF"/>
                </a:solidFill>
                <a:latin typeface="+mj-lt"/>
              </a:rPr>
              <a:t>Navigating to the Onboarding Module Screen</a:t>
            </a:r>
            <a:endParaRPr lang="en-IN" altLang="en-US" sz="3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897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ctrTitle"/>
          </p:nvPr>
        </p:nvSpPr>
        <p:spPr>
          <a:xfrm>
            <a:off x="381000" y="2667000"/>
            <a:ext cx="8763000" cy="754063"/>
          </a:xfrm>
        </p:spPr>
        <p:txBody>
          <a:bodyPr/>
          <a:lstStyle/>
          <a:p>
            <a:pPr eaLnBrk="1" hangingPunct="1"/>
            <a:r>
              <a:rPr lang="en-US" altLang="en-US" sz="3000" dirty="0" smtClean="0">
                <a:solidFill>
                  <a:srgbClr val="FFFFFF"/>
                </a:solidFill>
                <a:latin typeface="+mj-lt"/>
              </a:rPr>
              <a:t>Providing Details for the Instruction Section</a:t>
            </a:r>
            <a:endParaRPr lang="en-IN" altLang="en-US" sz="3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719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80447" y="6363359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688"/>
            <a:ext cx="9144000" cy="5044873"/>
          </a:xfrm>
          <a:prstGeom prst="rect">
            <a:avLst/>
          </a:prstGeom>
        </p:spPr>
      </p:pic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688384" y="4523720"/>
            <a:ext cx="1908779" cy="371011"/>
          </a:xfrm>
          <a:prstGeom prst="wedgeRoundRectCallout">
            <a:avLst>
              <a:gd name="adj1" fmla="val -85823"/>
              <a:gd name="adj2" fmla="val 25807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2.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Instructions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3037567" y="2040500"/>
            <a:ext cx="2368149" cy="877512"/>
          </a:xfrm>
          <a:prstGeom prst="wedgeRoundRectCallout">
            <a:avLst>
              <a:gd name="adj1" fmla="val -51303"/>
              <a:gd name="adj2" fmla="val 25807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1. Repeat steps from the section </a:t>
            </a:r>
            <a:r>
              <a:rPr lang="en-US" altLang="en-US" sz="1400" dirty="0">
                <a:latin typeface="+mn-lt"/>
                <a:hlinkClick r:id="rId3" action="ppaction://hlinksldjump"/>
              </a:rPr>
              <a:t>Navigating to the Onboarding Module </a:t>
            </a:r>
            <a:r>
              <a:rPr lang="en-US" altLang="en-US" sz="1400" dirty="0" smtClean="0">
                <a:latin typeface="+mn-lt"/>
                <a:hlinkClick r:id="rId3" action="ppaction://hlinksldjump"/>
              </a:rPr>
              <a:t>Screen</a:t>
            </a:r>
            <a:r>
              <a:rPr lang="en-US" altLang="en-US" sz="1400" dirty="0" smtClean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9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67000" y="6363359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NOMINEE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INFORMATION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page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3433485" y="1999232"/>
            <a:ext cx="2402541" cy="655459"/>
          </a:xfrm>
          <a:prstGeom prst="wedgeRoundRectCallout">
            <a:avLst>
              <a:gd name="adj1" fmla="val -12909"/>
              <a:gd name="adj2" fmla="val 94922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3.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Select your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Marital Status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Relationship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Type of your nominees</a:t>
            </a:r>
            <a:endParaRPr lang="en-US" altLang="en-US" sz="140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3469336" y="3352120"/>
            <a:ext cx="2164976" cy="655459"/>
          </a:xfrm>
          <a:prstGeom prst="wedgeRoundRectCallout">
            <a:avLst>
              <a:gd name="adj1" fmla="val -67595"/>
              <a:gd name="adj2" fmla="val -13691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4.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Add Nominations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935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53553" y="6349912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154"/>
            <a:ext cx="9144000" cy="5044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051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Nomination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Form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6777030" y="2137460"/>
            <a:ext cx="1908779" cy="657255"/>
          </a:xfrm>
          <a:prstGeom prst="wedgeRoundRectCallout">
            <a:avLst>
              <a:gd name="adj1" fmla="val -85160"/>
              <a:gd name="adj2" fmla="val 161540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5. Select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Nominee’s Relationship with member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3486178" y="1774715"/>
            <a:ext cx="1799896" cy="796590"/>
          </a:xfrm>
          <a:prstGeom prst="wedgeRoundRectCallout">
            <a:avLst>
              <a:gd name="adj1" fmla="val -114085"/>
              <a:gd name="adj2" fmla="val 59081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Click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Back</a:t>
            </a:r>
            <a:r>
              <a:rPr lang="en-US" altLang="en-US" sz="1400" dirty="0" smtClean="0">
                <a:solidFill>
                  <a:srgbClr val="000000"/>
                </a:solidFill>
              </a:rPr>
              <a:t> to go back to the Instruction screen.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6542469" y="3505082"/>
            <a:ext cx="2259250" cy="732067"/>
          </a:xfrm>
          <a:prstGeom prst="wedgeRoundRectCallout">
            <a:avLst>
              <a:gd name="adj1" fmla="val -89697"/>
              <a:gd name="adj2" fmla="val 63168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6</a:t>
            </a:r>
            <a:r>
              <a:rPr lang="en-US" altLang="en-US" sz="1400" dirty="0" smtClean="0">
                <a:solidFill>
                  <a:srgbClr val="000000"/>
                </a:solidFill>
                <a:latin typeface="+mj-lt"/>
              </a:rPr>
              <a:t>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altLang="en-US" sz="1400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en-US" sz="1400" b="1" dirty="0" smtClean="0">
                <a:solidFill>
                  <a:srgbClr val="000000"/>
                </a:solidFill>
                <a:latin typeface="+mj-lt"/>
              </a:rPr>
              <a:t>Type</a:t>
            </a:r>
            <a:r>
              <a:rPr lang="en-US" altLang="en-US" sz="1400" dirty="0" smtClean="0">
                <a:solidFill>
                  <a:srgbClr val="000000"/>
                </a:solidFill>
                <a:latin typeface="+mj-lt"/>
              </a:rPr>
              <a:t>, </a:t>
            </a:r>
            <a:r>
              <a:rPr lang="en-US" altLang="en-US" sz="1400" b="1" dirty="0" smtClean="0">
                <a:solidFill>
                  <a:srgbClr val="000000"/>
                </a:solidFill>
                <a:latin typeface="+mj-lt"/>
              </a:rPr>
              <a:t>Title</a:t>
            </a:r>
            <a:r>
              <a:rPr lang="en-US" altLang="en-US" sz="1400" dirty="0" smtClean="0">
                <a:solidFill>
                  <a:srgbClr val="000000"/>
                </a:solidFill>
                <a:latin typeface="+mj-lt"/>
              </a:rPr>
              <a:t>, </a:t>
            </a:r>
            <a:r>
              <a:rPr lang="en-US" altLang="en-US" sz="1400" b="1" dirty="0" smtClean="0">
                <a:solidFill>
                  <a:srgbClr val="000000"/>
                </a:solidFill>
                <a:latin typeface="+mj-lt"/>
              </a:rPr>
              <a:t>First Name</a:t>
            </a:r>
            <a:r>
              <a:rPr lang="en-US" altLang="en-US" sz="1400" dirty="0" smtClean="0">
                <a:solidFill>
                  <a:srgbClr val="000000"/>
                </a:solidFill>
                <a:latin typeface="+mj-lt"/>
              </a:rPr>
              <a:t>, and </a:t>
            </a:r>
            <a:r>
              <a:rPr lang="en-US" altLang="en-US" sz="1400" b="1" dirty="0" smtClean="0">
                <a:solidFill>
                  <a:srgbClr val="000000"/>
                </a:solidFill>
                <a:latin typeface="+mj-lt"/>
              </a:rPr>
              <a:t>Last Name</a:t>
            </a:r>
            <a:r>
              <a:rPr lang="en-US" altLang="en-US" sz="1400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altLang="en-US" sz="1400" b="1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6892938" y="4947516"/>
            <a:ext cx="1908779" cy="783988"/>
          </a:xfrm>
          <a:prstGeom prst="wedgeRoundRectCallout">
            <a:avLst>
              <a:gd name="adj1" fmla="val -128831"/>
              <a:gd name="adj2" fmla="val 68916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7.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Date of Birth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for Non-Minor Nominee.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7929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67000" y="6363359"/>
            <a:ext cx="2738430" cy="192082"/>
          </a:xfr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IN" dirty="0"/>
              <a:t>TCS Internal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688"/>
            <a:ext cx="9144000" cy="5044874"/>
          </a:xfrm>
          <a:prstGeom prst="rect">
            <a:avLst/>
          </a:prstGeom>
        </p:spPr>
      </p:pic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5163671" y="2595283"/>
            <a:ext cx="3025588" cy="1089212"/>
          </a:xfrm>
          <a:prstGeom prst="wedgeRoundRectCallout">
            <a:avLst>
              <a:gd name="adj1" fmla="val -115009"/>
              <a:gd name="adj2" fmla="val 22431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7.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Click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 Save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OR</a:t>
            </a:r>
          </a:p>
          <a:p>
            <a:pPr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click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Reset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 to change the Nomination details.</a:t>
            </a:r>
          </a:p>
          <a:p>
            <a:pPr eaLnBrk="1" hangingPunct="1">
              <a:lnSpc>
                <a:spcPct val="100000"/>
              </a:lnSpc>
              <a:defRPr/>
            </a:pPr>
            <a:endParaRPr lang="en-US" altLang="en-US" sz="1400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98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67000" y="6390253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A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success message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6050419" y="2114309"/>
            <a:ext cx="2783006" cy="664497"/>
          </a:xfrm>
          <a:prstGeom prst="wedgeRoundRectCallout">
            <a:avLst>
              <a:gd name="adj1" fmla="val 25396"/>
              <a:gd name="adj2" fmla="val 291876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Click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 Edit</a:t>
            </a:r>
            <a:r>
              <a:rPr lang="en-US" altLang="en-US" sz="1400" dirty="0" smtClean="0">
                <a:solidFill>
                  <a:srgbClr val="000000"/>
                </a:solidFill>
              </a:rPr>
              <a:t> or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Delete</a:t>
            </a:r>
            <a:r>
              <a:rPr lang="en-US" altLang="en-US" sz="1400" dirty="0" smtClean="0">
                <a:solidFill>
                  <a:srgbClr val="000000"/>
                </a:solidFill>
              </a:rPr>
              <a:t> to alter the Nominee details.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74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051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Nomination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Form 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6685616" y="4890429"/>
            <a:ext cx="1908779" cy="655459"/>
          </a:xfrm>
          <a:prstGeom prst="wedgeRoundRectCallout">
            <a:avLst>
              <a:gd name="adj1" fmla="val -115336"/>
              <a:gd name="adj2" fmla="val 95733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</a:pPr>
            <a:r>
              <a:rPr lang="en-US" altLang="en-US" sz="1400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9. </a:t>
            </a:r>
            <a:r>
              <a:rPr lang="en-US" altLang="en-US" sz="1400" dirty="0">
                <a:solidFill>
                  <a:srgbClr val="000000"/>
                </a:solidFill>
                <a:ea typeface="Microsoft YaHei" panose="020B0503020204020204" pitchFamily="34" charset="-122"/>
              </a:rPr>
              <a:t>Provide </a:t>
            </a:r>
            <a:r>
              <a:rPr lang="en-US" altLang="en-US" sz="1400" b="1" dirty="0">
                <a:solidFill>
                  <a:srgbClr val="000000"/>
                </a:solidFill>
                <a:ea typeface="Microsoft YaHei" panose="020B0503020204020204" pitchFamily="34" charset="-122"/>
              </a:rPr>
              <a:t>Date of </a:t>
            </a:r>
            <a:r>
              <a:rPr lang="en-US" altLang="en-US" sz="1400" b="1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Birth</a:t>
            </a:r>
            <a:r>
              <a:rPr lang="en-US" altLang="en-US" sz="1400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.</a:t>
            </a:r>
            <a:endParaRPr lang="en-US" altLang="en-US" sz="1400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840865" y="1506745"/>
            <a:ext cx="2954628" cy="914400"/>
          </a:xfrm>
          <a:prstGeom prst="roundRect">
            <a:avLst/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</a:pPr>
            <a:r>
              <a:rPr lang="en-US" sz="1400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8. </a:t>
            </a:r>
            <a:r>
              <a:rPr lang="en-US" sz="1400" dirty="0">
                <a:solidFill>
                  <a:srgbClr val="000000"/>
                </a:solidFill>
                <a:ea typeface="Microsoft YaHei" panose="020B0503020204020204" pitchFamily="34" charset="-122"/>
              </a:rPr>
              <a:t>Repeat </a:t>
            </a:r>
            <a:r>
              <a:rPr lang="en-US" sz="1400" b="1" dirty="0">
                <a:solidFill>
                  <a:srgbClr val="000000"/>
                </a:solidFill>
                <a:ea typeface="Microsoft YaHei" panose="020B0503020204020204" pitchFamily="34" charset="-122"/>
              </a:rPr>
              <a:t>steps 1 to </a:t>
            </a:r>
            <a:r>
              <a:rPr lang="en-US" sz="1400" b="1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6 </a:t>
            </a:r>
            <a:r>
              <a:rPr lang="en-US" sz="1400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from</a:t>
            </a:r>
            <a:r>
              <a:rPr lang="en-US" sz="1400" b="1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Microsoft YaHei" panose="020B0503020204020204" pitchFamily="34" charset="-122"/>
                <a:hlinkClick r:id="rId3" action="ppaction://hlinksldjump"/>
              </a:rPr>
              <a:t>Providing details for the Instruction Section</a:t>
            </a:r>
            <a:r>
              <a:rPr lang="en-US" altLang="en-US" sz="1400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.</a:t>
            </a:r>
            <a:r>
              <a:rPr lang="en-US" sz="1400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  </a:t>
            </a:r>
            <a:endParaRPr lang="en-US" sz="1400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5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79035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Minor Nomination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Form asking for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Guardian’s details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appear.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17389" y="3657601"/>
            <a:ext cx="1980352" cy="806824"/>
          </a:xfrm>
          <a:prstGeom prst="wedgeRoundRectCallout">
            <a:avLst>
              <a:gd name="adj1" fmla="val 57392"/>
              <a:gd name="adj2" fmla="val -6687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10. Select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Relationship of the Guardian with the Minor Nominee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6777030" y="2507782"/>
            <a:ext cx="2138369" cy="786748"/>
          </a:xfrm>
          <a:prstGeom prst="wedgeRoundRectCallout">
            <a:avLst>
              <a:gd name="adj1" fmla="val -89697"/>
              <a:gd name="adj2" fmla="val 63168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n-US" altLang="en-US" sz="1400" dirty="0" smtClean="0">
                <a:latin typeface="+mn-lt"/>
              </a:rPr>
              <a:t>11.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Provide the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First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Name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Last Name</a:t>
            </a:r>
            <a:r>
              <a:rPr lang="en-US" altLang="en-US" sz="1400" dirty="0" smtClean="0">
                <a:latin typeface="+mn-lt"/>
              </a:rPr>
              <a:t>.</a:t>
            </a:r>
            <a:endParaRPr lang="en-US" altLang="en-US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5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Minor Nomination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Form asking for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Guardian’s details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appear.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85761" y="3724836"/>
            <a:ext cx="3054980" cy="1035424"/>
          </a:xfrm>
          <a:prstGeom prst="wedgeRoundRectCallout">
            <a:avLst>
              <a:gd name="adj1" fmla="val 47264"/>
              <a:gd name="adj2" fmla="val 172553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12.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Click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 Save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OR</a:t>
            </a:r>
          </a:p>
          <a:p>
            <a:pPr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Or click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Reset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 to change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the Guardian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details.</a:t>
            </a:r>
          </a:p>
          <a:p>
            <a:pPr eaLnBrk="1" hangingPunct="1">
              <a:lnSpc>
                <a:spcPct val="100000"/>
              </a:lnSpc>
              <a:defRPr/>
            </a:pPr>
            <a:endParaRPr lang="en-US" altLang="en-US" sz="1400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87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A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success message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5023495" y="2472743"/>
            <a:ext cx="2680131" cy="643801"/>
          </a:xfrm>
          <a:prstGeom prst="wedgeRoundRectCallout">
            <a:avLst>
              <a:gd name="adj1" fmla="val 69441"/>
              <a:gd name="adj2" fmla="val 122549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Click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1400" b="1" dirty="0">
                <a:solidFill>
                  <a:srgbClr val="000000"/>
                </a:solidFill>
              </a:rPr>
              <a:t>Edit</a:t>
            </a:r>
            <a:r>
              <a:rPr lang="en-US" altLang="en-US" sz="1400" dirty="0">
                <a:solidFill>
                  <a:srgbClr val="000000"/>
                </a:solidFill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</a:rPr>
              <a:t>or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Delete</a:t>
            </a:r>
            <a:r>
              <a:rPr lang="en-US" altLang="en-US" sz="1400" dirty="0" smtClean="0">
                <a:solidFill>
                  <a:srgbClr val="000000"/>
                </a:solidFill>
              </a:rPr>
              <a:t> to </a:t>
            </a:r>
            <a:r>
              <a:rPr lang="en-US" altLang="en-US" sz="1400" dirty="0">
                <a:solidFill>
                  <a:srgbClr val="000000"/>
                </a:solidFill>
              </a:rPr>
              <a:t>edit or delete </a:t>
            </a:r>
            <a:r>
              <a:rPr lang="en-US" altLang="en-US" sz="1400" dirty="0" smtClean="0">
                <a:solidFill>
                  <a:srgbClr val="000000"/>
                </a:solidFill>
              </a:rPr>
              <a:t>the Nominee </a:t>
            </a:r>
            <a:r>
              <a:rPr lang="en-US" altLang="en-US" sz="1400" dirty="0">
                <a:solidFill>
                  <a:srgbClr val="000000"/>
                </a:solidFill>
              </a:rPr>
              <a:t>details</a:t>
            </a:r>
            <a:r>
              <a:rPr lang="en-US" altLang="en-US" sz="1400" dirty="0" smtClean="0">
                <a:solidFill>
                  <a:srgbClr val="000000"/>
                </a:solidFill>
              </a:rPr>
              <a:t>.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altLang="en-US" dirty="0">
                <a:solidFill>
                  <a:srgbClr val="FFFFFF"/>
                </a:solidFill>
              </a:rPr>
              <a:t>Navigating to Onboarding Module Screen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2457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43997" y="6343463"/>
            <a:ext cx="2813050" cy="25717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1"/>
                </a:solidFill>
              </a:rPr>
              <a:t>TCS Internal                                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887"/>
            <a:ext cx="9144000" cy="4787153"/>
          </a:xfrm>
          <a:prstGeom prst="rect">
            <a:avLst/>
          </a:prstGeom>
        </p:spPr>
      </p:pic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6642847" y="2690353"/>
            <a:ext cx="1341220" cy="362129"/>
          </a:xfrm>
          <a:prstGeom prst="wedgeRoundRectCallout">
            <a:avLst>
              <a:gd name="adj1" fmla="val 23755"/>
              <a:gd name="adj2" fmla="val -261975"/>
              <a:gd name="adj3" fmla="val 16667"/>
            </a:avLst>
          </a:prstGeom>
          <a:solidFill>
            <a:srgbClr val="BDCFFF"/>
          </a:solidFill>
          <a:ln w="9360">
            <a:solidFill>
              <a:srgbClr val="974B0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SzPct val="100000"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2.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Talent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806824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To access the Onboarding Module:</a:t>
            </a:r>
          </a:p>
          <a:p>
            <a:r>
              <a:rPr lang="en-US" altLang="en-US" sz="1600" dirty="0">
                <a:solidFill>
                  <a:srgbClr val="000000"/>
                </a:solidFill>
              </a:rPr>
              <a:t>1. Go to </a:t>
            </a:r>
            <a:r>
              <a:rPr lang="en-US" altLang="en-US" sz="1600" b="1" dirty="0">
                <a:solidFill>
                  <a:srgbClr val="000000"/>
                </a:solidFill>
              </a:rPr>
              <a:t>https://</a:t>
            </a:r>
            <a:r>
              <a:rPr lang="en-US" altLang="en-US" sz="1600" b="1" dirty="0" smtClean="0">
                <a:solidFill>
                  <a:srgbClr val="000000"/>
                </a:solidFill>
              </a:rPr>
              <a:t>www.tcs.com</a:t>
            </a:r>
            <a:r>
              <a:rPr lang="en-US" altLang="en-US" sz="1600" dirty="0" smtClean="0">
                <a:solidFill>
                  <a:srgbClr val="000000"/>
                </a:solidFill>
              </a:rPr>
              <a:t>.</a:t>
            </a:r>
            <a:endParaRPr lang="en-US" altLang="en-US" sz="1600" dirty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3411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Minor Nomination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Form asking for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Guardian’s details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appear.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6777030" y="4480396"/>
            <a:ext cx="1908779" cy="503728"/>
          </a:xfrm>
          <a:prstGeom prst="wedgeRoundRectCallout">
            <a:avLst>
              <a:gd name="adj1" fmla="val 9772"/>
              <a:gd name="adj2" fmla="val 240259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14.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Save and Proceed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03024" y="1334466"/>
            <a:ext cx="2172773" cy="914400"/>
          </a:xfrm>
          <a:prstGeom prst="roundRect">
            <a:avLst/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</a:pPr>
            <a:r>
              <a:rPr lang="en-US" sz="1400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13. Repeat steps from </a:t>
            </a:r>
            <a:r>
              <a:rPr lang="en-US" sz="1400" dirty="0" smtClean="0">
                <a:solidFill>
                  <a:srgbClr val="000000"/>
                </a:solidFill>
                <a:ea typeface="Microsoft YaHei" panose="020B0503020204020204" pitchFamily="34" charset="-122"/>
                <a:hlinkClick r:id="rId3" action="ppaction://hlinksldjump"/>
              </a:rPr>
              <a:t>Providing Details for the Instruction Section</a:t>
            </a:r>
            <a:r>
              <a:rPr lang="en-US" sz="1400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.</a:t>
            </a:r>
            <a:endParaRPr lang="en-US" sz="1400" dirty="0">
              <a:solidFill>
                <a:srgbClr val="000000"/>
              </a:solidFill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90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Providing Details for the Instruction Section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3999" cy="50448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altLang="en-US" sz="1600" dirty="0" smtClean="0">
                <a:solidFill>
                  <a:srgbClr val="000000"/>
                </a:solidFill>
              </a:rPr>
              <a:t>The </a:t>
            </a:r>
            <a:r>
              <a:rPr lang="en-US" altLang="en-US" sz="1600" b="1" dirty="0" smtClean="0">
                <a:solidFill>
                  <a:srgbClr val="000000"/>
                </a:solidFill>
              </a:rPr>
              <a:t>Instruction</a:t>
            </a:r>
            <a:r>
              <a:rPr lang="en-US" altLang="en-US" sz="1600" dirty="0" smtClean="0">
                <a:solidFill>
                  <a:srgbClr val="000000"/>
                </a:solidFill>
              </a:rPr>
              <a:t> page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96041" y="3783769"/>
            <a:ext cx="1951699" cy="968535"/>
          </a:xfrm>
          <a:prstGeom prst="wedgeRoundRectCallout">
            <a:avLst>
              <a:gd name="adj1" fmla="val 87854"/>
              <a:gd name="adj2" fmla="val -63398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15. Or Click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Manage Nomination </a:t>
            </a:r>
            <a:r>
              <a:rPr lang="en-US" altLang="en-US" sz="1400" dirty="0" smtClean="0">
                <a:solidFill>
                  <a:srgbClr val="000000"/>
                </a:solidFill>
              </a:rPr>
              <a:t>to change the Nomination details.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6777030" y="3913759"/>
            <a:ext cx="1908779" cy="708554"/>
          </a:xfrm>
          <a:prstGeom prst="wedgeRoundRectCallout">
            <a:avLst>
              <a:gd name="adj1" fmla="val 1061"/>
              <a:gd name="adj2" fmla="val 197778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15.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Save &amp; Proceed to Gratuity Fund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 </a:t>
            </a:r>
            <a:endParaRPr lang="en-US" altLang="en-US" sz="140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3567448" y="3270949"/>
            <a:ext cx="2751391" cy="826457"/>
          </a:xfrm>
          <a:prstGeom prst="wedgeRoundRectCallout">
            <a:avLst>
              <a:gd name="adj1" fmla="val -31688"/>
              <a:gd name="adj2" fmla="val 113769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14.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Emergency Contact Name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Emergency Contact Number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14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details for the Gratuity Fund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5441"/>
            <a:ext cx="9144000" cy="50312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Gratuity Fund Nomination Form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79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ctrTitle"/>
          </p:nvPr>
        </p:nvSpPr>
        <p:spPr>
          <a:xfrm>
            <a:off x="381000" y="2667000"/>
            <a:ext cx="8763000" cy="754063"/>
          </a:xfrm>
        </p:spPr>
        <p:txBody>
          <a:bodyPr/>
          <a:lstStyle/>
          <a:p>
            <a:r>
              <a:rPr lang="en-IN" sz="3000" dirty="0" smtClean="0">
                <a:latin typeface="+mj-lt"/>
              </a:rPr>
              <a:t>Providing Details for the Gratuity </a:t>
            </a:r>
            <a:r>
              <a:rPr lang="en-IN" sz="3000" dirty="0">
                <a:latin typeface="+mj-lt"/>
              </a:rPr>
              <a:t>Fund </a:t>
            </a:r>
            <a:r>
              <a:rPr lang="en-IN" sz="3000" dirty="0" smtClean="0">
                <a:latin typeface="+mj-lt"/>
              </a:rPr>
              <a:t>Form</a:t>
            </a:r>
            <a:endParaRPr lang="en-IN" altLang="en-US" sz="3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58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for </a:t>
            </a:r>
            <a:r>
              <a:rPr lang="en-IN" dirty="0"/>
              <a:t>the Gratuity Fund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Gratuity Fund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form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201256" y="1345507"/>
            <a:ext cx="1908779" cy="668690"/>
          </a:xfrm>
          <a:prstGeom prst="wedgeRoundRectCallout">
            <a:avLst>
              <a:gd name="adj1" fmla="val -127195"/>
              <a:gd name="adj2" fmla="val 82608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Select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Religion.</a:t>
            </a: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105773" y="3786389"/>
            <a:ext cx="1908779" cy="850222"/>
          </a:xfrm>
          <a:prstGeom prst="wedgeRoundRectCallout">
            <a:avLst>
              <a:gd name="adj1" fmla="val 67798"/>
              <a:gd name="adj2" fmla="val 3886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the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Nominee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checkbox.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5978540" y="2885133"/>
            <a:ext cx="1908779" cy="681379"/>
          </a:xfrm>
          <a:prstGeom prst="wedgeRoundRectCallout">
            <a:avLst>
              <a:gd name="adj1" fmla="val 52954"/>
              <a:gd name="adj2" fmla="val 170819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3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Percentage</a:t>
            </a:r>
            <a:r>
              <a:rPr lang="en-US" altLang="en-US" sz="1200" dirty="0" smtClean="0">
                <a:solidFill>
                  <a:srgbClr val="000000"/>
                </a:solidFill>
                <a:latin typeface="+mn-lt"/>
              </a:rPr>
              <a:t>. </a:t>
            </a:r>
            <a:endParaRPr lang="en-US" altLang="en-US" sz="12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585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details for the Gratuity Fund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553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Gratuity Fund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form 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5643690" y="2971477"/>
            <a:ext cx="1908779" cy="969457"/>
          </a:xfrm>
          <a:prstGeom prst="wedgeRoundRectCallout">
            <a:avLst>
              <a:gd name="adj1" fmla="val -140015"/>
              <a:gd name="adj2" fmla="val 47940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5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Click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the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Yes/No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toggle switch marked with </a:t>
            </a:r>
            <a:r>
              <a:rPr lang="en-US" altLang="en-US" sz="1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115910" y="2454178"/>
            <a:ext cx="1951699" cy="968535"/>
          </a:xfrm>
          <a:prstGeom prst="wedgeRoundRectCallout">
            <a:avLst>
              <a:gd name="adj1" fmla="val 73385"/>
              <a:gd name="adj2" fmla="val -59233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5. Or Click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Manage Nomination </a:t>
            </a:r>
            <a:r>
              <a:rPr lang="en-US" altLang="en-US" sz="1400" dirty="0" smtClean="0">
                <a:solidFill>
                  <a:srgbClr val="000000"/>
                </a:solidFill>
              </a:rPr>
              <a:t>to change the Nomination details.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85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6180" y="71781"/>
            <a:ext cx="8511639" cy="642646"/>
          </a:xfrm>
        </p:spPr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for </a:t>
            </a:r>
            <a:r>
              <a:rPr lang="en-IN" dirty="0"/>
              <a:t>the Gratuity Fund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Gratuity Fund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form 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6465195" y="3783770"/>
            <a:ext cx="2581224" cy="969457"/>
          </a:xfrm>
          <a:prstGeom prst="wedgeRoundRectCallout">
            <a:avLst>
              <a:gd name="adj1" fmla="val 5321"/>
              <a:gd name="adj2" fmla="val 131633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6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Save &amp; Proceed to Form 2 Provident Fund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form.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17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ctrTitle"/>
          </p:nvPr>
        </p:nvSpPr>
        <p:spPr>
          <a:xfrm>
            <a:off x="381000" y="2667000"/>
            <a:ext cx="8763000" cy="754063"/>
          </a:xfrm>
        </p:spPr>
        <p:txBody>
          <a:bodyPr/>
          <a:lstStyle/>
          <a:p>
            <a:r>
              <a:rPr lang="en-IN" sz="3000" dirty="0">
                <a:latin typeface="+mj-lt"/>
              </a:rPr>
              <a:t>Providing </a:t>
            </a:r>
            <a:r>
              <a:rPr lang="en-IN" sz="3000" dirty="0" smtClean="0">
                <a:latin typeface="+mj-lt"/>
              </a:rPr>
              <a:t>Details in </a:t>
            </a:r>
            <a:r>
              <a:rPr lang="en-IN" sz="3000" dirty="0">
                <a:latin typeface="+mj-lt"/>
              </a:rPr>
              <a:t>the Provident Fund Form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altLang="en-US" sz="2800" dirty="0" smtClean="0">
                <a:solidFill>
                  <a:srgbClr val="FFFFFF"/>
                </a:solidFill>
              </a:rPr>
              <a:t/>
            </a:r>
            <a:br>
              <a:rPr lang="en-US" altLang="en-US" sz="2800" dirty="0" smtClean="0">
                <a:solidFill>
                  <a:srgbClr val="FFFFFF"/>
                </a:solidFill>
              </a:rPr>
            </a:br>
            <a:endParaRPr lang="en-IN" altLang="en-US" sz="3000" dirty="0" smtClean="0">
              <a:latin typeface="Calibr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145660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Provident Fund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343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Provident Fund Nomination form Part B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5407815" y="4620897"/>
            <a:ext cx="2692996" cy="969457"/>
          </a:xfrm>
          <a:prstGeom prst="wedgeRoundRectCallout">
            <a:avLst>
              <a:gd name="adj1" fmla="val -104499"/>
              <a:gd name="adj2" fmla="val 69195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j-lt"/>
              </a:rPr>
              <a:t>1</a:t>
            </a:r>
            <a:r>
              <a:rPr lang="en-US" altLang="en-US" sz="1400" dirty="0" smtClean="0">
                <a:solidFill>
                  <a:srgbClr val="000000"/>
                </a:solidFill>
                <a:latin typeface="+mj-lt"/>
              </a:rPr>
              <a:t>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j-lt"/>
              </a:rPr>
              <a:t>Husband’s Name </a:t>
            </a:r>
            <a:r>
              <a:rPr lang="en-US" altLang="en-US" sz="1400" dirty="0" smtClean="0">
                <a:solidFill>
                  <a:srgbClr val="000000"/>
                </a:solidFill>
                <a:latin typeface="+mj-lt"/>
              </a:rPr>
              <a:t>(Appears only when the Gender is Female and Marital Status is Married).</a:t>
            </a:r>
          </a:p>
        </p:txBody>
      </p:sp>
    </p:spTree>
    <p:extLst>
      <p:ext uri="{BB962C8B-B14F-4D97-AF65-F5344CB8AC3E}">
        <p14:creationId xmlns:p14="http://schemas.microsoft.com/office/powerpoint/2010/main" val="423725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Provident Fund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553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Provident Fund Nomination form Part B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3377009" y="1735106"/>
            <a:ext cx="1908779" cy="764878"/>
          </a:xfrm>
          <a:prstGeom prst="wedgeRoundRectCallout">
            <a:avLst>
              <a:gd name="adj1" fmla="val 185873"/>
              <a:gd name="adj2" fmla="val 156471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3.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Percentage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3909811" y="5112744"/>
            <a:ext cx="1908779" cy="969457"/>
          </a:xfrm>
          <a:prstGeom prst="wedgeRoundRectCallout">
            <a:avLst>
              <a:gd name="adj1" fmla="val 103558"/>
              <a:gd name="adj2" fmla="val 45283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4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Save &amp; Proceed to Part B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81788" y="2166496"/>
            <a:ext cx="1908779" cy="850222"/>
          </a:xfrm>
          <a:prstGeom prst="wedgeRoundRectCallout">
            <a:avLst>
              <a:gd name="adj1" fmla="val 67798"/>
              <a:gd name="adj2" fmla="val 3886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Select the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Nominee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checkbox.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81788" y="4282978"/>
            <a:ext cx="1951699" cy="968535"/>
          </a:xfrm>
          <a:prstGeom prst="wedgeRoundRectCallout">
            <a:avLst>
              <a:gd name="adj1" fmla="val 54249"/>
              <a:gd name="adj2" fmla="val 89696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Click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Manage Nomination </a:t>
            </a:r>
            <a:r>
              <a:rPr lang="en-US" altLang="en-US" sz="1400" dirty="0" smtClean="0">
                <a:solidFill>
                  <a:srgbClr val="000000"/>
                </a:solidFill>
              </a:rPr>
              <a:t>to add or edit the Nomination details.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85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2899"/>
            <a:ext cx="9144000" cy="5075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AutoShape 3"/>
          <p:cNvSpPr>
            <a:spLocks noChangeArrowheads="1"/>
          </p:cNvSpPr>
          <p:nvPr/>
        </p:nvSpPr>
        <p:spPr bwMode="auto">
          <a:xfrm>
            <a:off x="3135578" y="3213847"/>
            <a:ext cx="1839833" cy="350620"/>
          </a:xfrm>
          <a:prstGeom prst="wedgeRoundRectCallout">
            <a:avLst>
              <a:gd name="adj1" fmla="val -134156"/>
              <a:gd name="adj2" fmla="val 53203"/>
              <a:gd name="adj3" fmla="val 16667"/>
            </a:avLst>
          </a:prstGeom>
          <a:solidFill>
            <a:srgbClr val="BDCFFF"/>
          </a:solidFill>
          <a:ln w="9360">
            <a:solidFill>
              <a:srgbClr val="974B0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buSzPct val="100000"/>
              <a:tabLst>
                <a:tab pos="723900" algn="l"/>
                <a:tab pos="1447800" algn="l"/>
                <a:tab pos="2171700" algn="l"/>
              </a:tabLst>
            </a:pPr>
            <a:r>
              <a:rPr lang="en-US" altLang="en-US" sz="1400" dirty="0">
                <a:solidFill>
                  <a:srgbClr val="000000"/>
                </a:solidFill>
                <a:ea typeface="Microsoft YaHei" panose="020B0503020204020204" pitchFamily="34" charset="-122"/>
              </a:rPr>
              <a:t>4. Select </a:t>
            </a:r>
            <a:r>
              <a:rPr lang="en-US" altLang="en-US" sz="1400" b="1" dirty="0">
                <a:solidFill>
                  <a:srgbClr val="000000"/>
                </a:solidFill>
                <a:ea typeface="Microsoft YaHei" panose="020B0503020204020204" pitchFamily="34" charset="-122"/>
              </a:rPr>
              <a:t>Country</a:t>
            </a:r>
            <a:r>
              <a:rPr lang="en-US" altLang="en-US" sz="1400" dirty="0">
                <a:solidFill>
                  <a:srgbClr val="000000"/>
                </a:solidFill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0" y="60740"/>
            <a:ext cx="8511639" cy="52346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en-US" altLang="en-US" dirty="0">
                <a:solidFill>
                  <a:srgbClr val="FFFFFF"/>
                </a:solidFill>
              </a:rPr>
              <a:t>Navigating to Onboarding Module Screen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/>
          </a:p>
        </p:txBody>
      </p:sp>
      <p:sp>
        <p:nvSpPr>
          <p:cNvPr id="2663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90209" y="6330016"/>
            <a:ext cx="2813050" cy="25717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1"/>
                </a:solidFill>
              </a:rPr>
              <a:t>TCS Internal                                  </a:t>
            </a:r>
          </a:p>
        </p:txBody>
      </p:sp>
      <p:sp>
        <p:nvSpPr>
          <p:cNvPr id="26631" name="AutoShape 3"/>
          <p:cNvSpPr>
            <a:spLocks noChangeArrowheads="1"/>
          </p:cNvSpPr>
          <p:nvPr/>
        </p:nvSpPr>
        <p:spPr bwMode="auto">
          <a:xfrm>
            <a:off x="3428999" y="1775011"/>
            <a:ext cx="2312895" cy="484095"/>
          </a:xfrm>
          <a:prstGeom prst="wedgeRoundRectCallout">
            <a:avLst>
              <a:gd name="adj1" fmla="val -129427"/>
              <a:gd name="adj2" fmla="val 54059"/>
              <a:gd name="adj3" fmla="val 16667"/>
            </a:avLst>
          </a:prstGeom>
          <a:solidFill>
            <a:srgbClr val="BDCFFF"/>
          </a:solidFill>
          <a:ln w="9360">
            <a:solidFill>
              <a:srgbClr val="974B0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/>
          <a:p>
            <a:pPr>
              <a:buSzPct val="100000"/>
              <a:tabLst>
                <a:tab pos="723900" algn="l"/>
                <a:tab pos="1447800" algn="l"/>
                <a:tab pos="2171700" algn="l"/>
              </a:tabLst>
            </a:pPr>
            <a:r>
              <a:rPr lang="en-US" altLang="en-US" sz="1400" dirty="0">
                <a:solidFill>
                  <a:srgbClr val="000000"/>
                </a:solidFill>
                <a:ea typeface="Microsoft YaHei" panose="020B0503020204020204" pitchFamily="34" charset="-122"/>
              </a:rPr>
              <a:t>3. </a:t>
            </a:r>
            <a:r>
              <a:rPr lang="en-US" altLang="en-US" sz="1400" dirty="0" smtClean="0">
                <a:solidFill>
                  <a:srgbClr val="000000"/>
                </a:solidFill>
                <a:ea typeface="Microsoft YaHei" panose="020B0503020204020204" pitchFamily="34" charset="-122"/>
              </a:rPr>
              <a:t>Select the tab for the desired </a:t>
            </a:r>
            <a:r>
              <a:rPr lang="en-US" altLang="en-US" sz="1400" b="1" dirty="0">
                <a:solidFill>
                  <a:srgbClr val="000000"/>
                </a:solidFill>
                <a:ea typeface="Microsoft YaHei" panose="020B0503020204020204" pitchFamily="34" charset="-122"/>
              </a:rPr>
              <a:t>Region</a:t>
            </a:r>
            <a:r>
              <a:rPr lang="en-US" altLang="en-US" sz="1400" dirty="0">
                <a:solidFill>
                  <a:srgbClr val="000000"/>
                </a:solidFill>
                <a:ea typeface="Microsoft YaHei" panose="020B0503020204020204" pitchFamily="34" charset="-122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" y="765175"/>
            <a:ext cx="9144000" cy="407723"/>
          </a:xfrm>
          <a:prstGeom prst="rect">
            <a:avLst/>
          </a:prstGeom>
          <a:solidFill>
            <a:srgbClr val="E3C8F1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82945" tIns="41473" rIns="82945" bIns="41473" anchor="ctr"/>
          <a:lstStyle/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600" kern="0" dirty="0" smtClean="0">
                <a:solidFill>
                  <a:schemeClr val="tx1"/>
                </a:solidFill>
                <a:cs typeface="Helvetica" panose="020B0604020202020204" pitchFamily="34" charset="0"/>
              </a:rPr>
              <a:t>TCS Career Home page opens.</a:t>
            </a:r>
            <a:endParaRPr lang="en-US" sz="1600" kern="0" dirty="0">
              <a:solidFill>
                <a:schemeClr val="tx1"/>
              </a:solidFill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84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Provident Fund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Provident Fund Nomination form Part B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053033" y="1931831"/>
            <a:ext cx="1951699" cy="771810"/>
          </a:xfrm>
          <a:prstGeom prst="wedgeRoundRectCallout">
            <a:avLst>
              <a:gd name="adj1" fmla="val -160212"/>
              <a:gd name="adj2" fmla="val 36507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4. OR Click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EPF Nomination Part A </a:t>
            </a:r>
            <a:r>
              <a:rPr lang="en-US" altLang="en-US" sz="1400" dirty="0" smtClean="0">
                <a:solidFill>
                  <a:srgbClr val="000000"/>
                </a:solidFill>
              </a:rPr>
              <a:t>to go back.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2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Provident Fund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780"/>
            <a:ext cx="9144000" cy="51290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Provident Fund Nomination form Part B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5220458" y="4833847"/>
            <a:ext cx="1951699" cy="968535"/>
          </a:xfrm>
          <a:prstGeom prst="wedgeRoundRectCallout">
            <a:avLst>
              <a:gd name="adj1" fmla="val -157572"/>
              <a:gd name="adj2" fmla="val -2055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Click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Manage Nomination </a:t>
            </a:r>
            <a:r>
              <a:rPr lang="en-US" altLang="en-US" sz="1400" dirty="0" smtClean="0">
                <a:solidFill>
                  <a:srgbClr val="000000"/>
                </a:solidFill>
              </a:rPr>
              <a:t>to change the Nomination details.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133304" y="3825857"/>
            <a:ext cx="1908779" cy="694628"/>
          </a:xfrm>
          <a:prstGeom prst="wedgeRoundRectCallout">
            <a:avLst>
              <a:gd name="adj1" fmla="val 69822"/>
              <a:gd name="adj2" fmla="val -22320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Select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the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Family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Pension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checkbox.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35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Provident Fund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473"/>
            <a:ext cx="9144000" cy="50487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Provident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Fund Nomination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Form Part B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154546" y="3644720"/>
            <a:ext cx="1908779" cy="545143"/>
          </a:xfrm>
          <a:prstGeom prst="wedgeRoundRectCallout">
            <a:avLst>
              <a:gd name="adj1" fmla="val 63185"/>
              <a:gd name="adj2" fmla="val 122081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Select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Nominee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checkbox.</a:t>
            </a:r>
            <a:endParaRPr lang="en-US" altLang="en-US" sz="1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4039952" y="5033492"/>
            <a:ext cx="1908779" cy="811586"/>
          </a:xfrm>
          <a:prstGeom prst="wedgeRoundRectCallout">
            <a:avLst>
              <a:gd name="adj1" fmla="val 77244"/>
              <a:gd name="adj2" fmla="val 29342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3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Save &amp; Proceed to Declaration of Form 9.</a:t>
            </a:r>
          </a:p>
        </p:txBody>
      </p:sp>
    </p:spTree>
    <p:extLst>
      <p:ext uri="{BB962C8B-B14F-4D97-AF65-F5344CB8AC3E}">
        <p14:creationId xmlns:p14="http://schemas.microsoft.com/office/powerpoint/2010/main" val="252708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ctrTitle"/>
          </p:nvPr>
        </p:nvSpPr>
        <p:spPr>
          <a:xfrm>
            <a:off x="381000" y="2667000"/>
            <a:ext cx="8763000" cy="754063"/>
          </a:xfrm>
        </p:spPr>
        <p:txBody>
          <a:bodyPr/>
          <a:lstStyle/>
          <a:p>
            <a:r>
              <a:rPr lang="en-IN" sz="3000" dirty="0">
                <a:latin typeface="+mj-lt"/>
              </a:rPr>
              <a:t>Providing </a:t>
            </a:r>
            <a:r>
              <a:rPr lang="en-IN" sz="3000" dirty="0" smtClean="0">
                <a:latin typeface="+mj-lt"/>
              </a:rPr>
              <a:t>Details in </a:t>
            </a:r>
            <a:r>
              <a:rPr lang="en-IN" sz="3000" dirty="0">
                <a:latin typeface="+mj-lt"/>
              </a:rPr>
              <a:t>the Declaration Form 9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altLang="en-US" sz="2800" dirty="0" smtClean="0">
                <a:solidFill>
                  <a:srgbClr val="FFFFFF"/>
                </a:solidFill>
              </a:rPr>
              <a:t/>
            </a:r>
            <a:br>
              <a:rPr lang="en-US" altLang="en-US" sz="2800" dirty="0" smtClean="0">
                <a:solidFill>
                  <a:srgbClr val="FFFFFF"/>
                </a:solidFill>
              </a:rPr>
            </a:br>
            <a:endParaRPr lang="en-IN" altLang="en-US" sz="3000" dirty="0" smtClean="0">
              <a:latin typeface="Calibr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31374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Declaration Form 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Declaration form (EPS)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Form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9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639"/>
            <a:ext cx="9144000" cy="5119130"/>
          </a:xfrm>
          <a:prstGeom prst="rect">
            <a:avLst/>
          </a:prstGeom>
        </p:spPr>
      </p:pic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5975797" y="2926618"/>
            <a:ext cx="1908779" cy="811586"/>
          </a:xfrm>
          <a:prstGeom prst="wedgeRoundRectCallout">
            <a:avLst>
              <a:gd name="adj1" fmla="val -114377"/>
              <a:gd name="adj2" fmla="val 157879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Aadhaar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NPR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Detail.</a:t>
            </a:r>
            <a:endParaRPr lang="en-US" altLang="en-US" sz="1400" b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30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Declaration Form 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Declaration form (EPS) - Form 9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868251" y="2262354"/>
            <a:ext cx="2833315" cy="712665"/>
          </a:xfrm>
          <a:prstGeom prst="wedgeRoundRectCallout">
            <a:avLst>
              <a:gd name="adj1" fmla="val -79105"/>
              <a:gd name="adj2" fmla="val 29869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Click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the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Yes/No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toggle switch marked with </a:t>
            </a:r>
            <a:r>
              <a:rPr lang="en-US" altLang="en-US" sz="1400" dirty="0">
                <a:solidFill>
                  <a:srgbClr val="FF0000"/>
                </a:solidFill>
                <a:latin typeface="+mn-lt"/>
              </a:rPr>
              <a:t>*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5822640" y="3448792"/>
            <a:ext cx="2690295" cy="608052"/>
          </a:xfrm>
          <a:prstGeom prst="wedgeRoundRectCallout">
            <a:avLst>
              <a:gd name="adj1" fmla="val -110934"/>
              <a:gd name="adj2" fmla="val 137336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3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PF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A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ccount Number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of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Company Name 1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5407815" y="5057865"/>
            <a:ext cx="2598386" cy="763386"/>
          </a:xfrm>
          <a:prstGeom prst="wedgeRoundRectCallout">
            <a:avLst>
              <a:gd name="adj1" fmla="val 42869"/>
              <a:gd name="adj2" fmla="val -74675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b="1" dirty="0" smtClean="0">
                <a:solidFill>
                  <a:srgbClr val="000000"/>
                </a:solidFill>
              </a:rPr>
              <a:t>Check Your Establishment Code</a:t>
            </a:r>
            <a:r>
              <a:rPr lang="en-US" altLang="en-US" sz="1400" dirty="0" smtClean="0">
                <a:solidFill>
                  <a:srgbClr val="000000"/>
                </a:solidFill>
              </a:rPr>
              <a:t> will help the user to check account related code</a:t>
            </a:r>
            <a:r>
              <a:rPr lang="en-US" altLang="en-US" sz="1200" dirty="0" smtClean="0">
                <a:solidFill>
                  <a:srgbClr val="000000"/>
                </a:solidFill>
              </a:rPr>
              <a:t>.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27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Declaration Form 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Declaration form (EPS)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Form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9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5784004" y="2498501"/>
            <a:ext cx="2690295" cy="727321"/>
          </a:xfrm>
          <a:prstGeom prst="wedgeRoundRectCallout">
            <a:avLst>
              <a:gd name="adj1" fmla="val -105668"/>
              <a:gd name="adj2" fmla="val 12365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4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PF Account Number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of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Company Name 2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43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Declaration Form 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Declaration form (EPS) - Form 9 </a:t>
            </a:r>
            <a:r>
              <a:rPr lang="en-US" sz="1600" dirty="0">
                <a:solidFill>
                  <a:srgbClr val="000000"/>
                </a:solidFill>
                <a:ea typeface="Times New Roman"/>
                <a:cs typeface="Times New Roman"/>
              </a:rPr>
              <a:t>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659579" y="2202287"/>
            <a:ext cx="1908779" cy="656822"/>
          </a:xfrm>
          <a:prstGeom prst="wedgeRoundRectCallout">
            <a:avLst>
              <a:gd name="adj1" fmla="val -140015"/>
              <a:gd name="adj2" fmla="val 47940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5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Yes/No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toggle switch.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6901789" y="2202287"/>
            <a:ext cx="1908779" cy="656822"/>
          </a:xfrm>
          <a:prstGeom prst="wedgeRoundRectCallout">
            <a:avLst>
              <a:gd name="adj1" fmla="val -57025"/>
              <a:gd name="adj2" fmla="val 73180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6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Provide Duration of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Pension fund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AutoShape 3"/>
          <p:cNvSpPr>
            <a:spLocks noChangeArrowheads="1"/>
          </p:cNvSpPr>
          <p:nvPr/>
        </p:nvSpPr>
        <p:spPr bwMode="auto">
          <a:xfrm>
            <a:off x="5947399" y="3613200"/>
            <a:ext cx="1908779" cy="714101"/>
          </a:xfrm>
          <a:prstGeom prst="wedgeRoundRectCallout">
            <a:avLst>
              <a:gd name="adj1" fmla="val -123147"/>
              <a:gd name="adj2" fmla="val 62550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7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mandatory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Yes/No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toggle switch marked with </a:t>
            </a:r>
            <a:r>
              <a:rPr lang="en-US" altLang="en-US" sz="1400" dirty="0" smtClean="0">
                <a:solidFill>
                  <a:srgbClr val="FF0000"/>
                </a:solidFill>
                <a:latin typeface="+mn-lt"/>
              </a:rPr>
              <a:t>*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7918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Declaration Form 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Declaration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form (EPS) - Form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9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4659579" y="1889652"/>
            <a:ext cx="1908779" cy="969457"/>
          </a:xfrm>
          <a:prstGeom prst="wedgeRoundRectCallout">
            <a:avLst>
              <a:gd name="adj1" fmla="val -140015"/>
              <a:gd name="adj2" fmla="val 47940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8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Select the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Yes/No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toggle switch for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UAN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details</a:t>
            </a:r>
            <a:r>
              <a:rPr lang="en-US" altLang="en-US" sz="1200" dirty="0" smtClean="0">
                <a:solidFill>
                  <a:srgbClr val="000000"/>
                </a:solidFill>
                <a:latin typeface="+mj-lt"/>
              </a:rPr>
              <a:t>.</a:t>
            </a:r>
            <a:endParaRPr lang="en-US" altLang="en-US" sz="1200" b="1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6116177" y="3002699"/>
            <a:ext cx="1908779" cy="969457"/>
          </a:xfrm>
          <a:prstGeom prst="wedgeRoundRectCallout">
            <a:avLst>
              <a:gd name="adj1" fmla="val -93459"/>
              <a:gd name="adj2" fmla="val 39969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9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Select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Bank account detail linked with UAN</a:t>
            </a:r>
            <a:r>
              <a:rPr lang="en-US" altLang="en-US" sz="12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2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853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Declaration Form 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Declaration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form (EPS) - Form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9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5822640" y="1998147"/>
            <a:ext cx="2239535" cy="969457"/>
          </a:xfrm>
          <a:prstGeom prst="wedgeRoundRectCallout">
            <a:avLst>
              <a:gd name="adj1" fmla="val -106586"/>
              <a:gd name="adj2" fmla="val 16057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10.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International Work Experience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668415" y="3985611"/>
            <a:ext cx="1443722" cy="588871"/>
          </a:xfrm>
          <a:prstGeom prst="wedgeRoundRectCallout">
            <a:avLst>
              <a:gd name="adj1" fmla="val 54979"/>
              <a:gd name="adj2" fmla="val 14543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11.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Save</a:t>
            </a:r>
            <a:r>
              <a:rPr lang="en-US" altLang="en-US" sz="1200" dirty="0" smtClean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5822639" y="4635427"/>
            <a:ext cx="2239536" cy="588871"/>
          </a:xfrm>
          <a:prstGeom prst="wedgeRoundRectCallout">
            <a:avLst>
              <a:gd name="adj1" fmla="val 54979"/>
              <a:gd name="adj2" fmla="val 14543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12.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Save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&amp; Proceed to Group Life Insurance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09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Navigating to Onboarding Module Screen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80447" y="6376807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4"/>
            <a:ext cx="9144000" cy="5044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Country Specific TCS Careers Home Page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6244664" y="1590922"/>
            <a:ext cx="2377184" cy="655459"/>
          </a:xfrm>
          <a:prstGeom prst="wedgeRoundRectCallout">
            <a:avLst>
              <a:gd name="adj1" fmla="val 46830"/>
              <a:gd name="adj2" fmla="val -17682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1200" dirty="0" smtClean="0">
                <a:solidFill>
                  <a:srgbClr val="000000"/>
                </a:solidFill>
                <a:latin typeface="+mj-lt"/>
              </a:rPr>
              <a:t>1. </a:t>
            </a: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Go to </a:t>
            </a:r>
            <a:r>
              <a:rPr lang="en-US" altLang="en-US" sz="1200" b="1" dirty="0">
                <a:solidFill>
                  <a:srgbClr val="000000"/>
                </a:solidFill>
                <a:latin typeface="+mj-lt"/>
              </a:rPr>
              <a:t>https://</a:t>
            </a:r>
            <a:r>
              <a:rPr lang="en-US" altLang="en-US" sz="1200" b="1" dirty="0" smtClean="0">
                <a:solidFill>
                  <a:srgbClr val="000000"/>
                </a:solidFill>
                <a:latin typeface="+mj-lt"/>
              </a:rPr>
              <a:t>www.careers.tcs.com</a:t>
            </a:r>
            <a:endParaRPr lang="en-US" altLang="en-US" sz="12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3084210" y="3995883"/>
            <a:ext cx="1908779" cy="655459"/>
          </a:xfrm>
          <a:prstGeom prst="wedgeRoundRectCallout">
            <a:avLst>
              <a:gd name="adj1" fmla="val -84632"/>
              <a:gd name="adj2" fmla="val 138689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200" dirty="0" smtClean="0">
                <a:solidFill>
                  <a:srgbClr val="000000"/>
                </a:solidFill>
                <a:latin typeface="+mj-lt"/>
              </a:rPr>
              <a:t>2. Click on </a:t>
            </a:r>
            <a:r>
              <a:rPr lang="en-US" altLang="en-US" sz="1200" b="1" dirty="0" smtClean="0">
                <a:solidFill>
                  <a:srgbClr val="000000"/>
                </a:solidFill>
                <a:latin typeface="+mj-lt"/>
              </a:rPr>
              <a:t>Experienced Professional</a:t>
            </a:r>
            <a:r>
              <a:rPr lang="en-US" altLang="en-US" sz="1200" dirty="0" smtClean="0">
                <a:solidFill>
                  <a:srgbClr val="000000"/>
                </a:solidFill>
                <a:latin typeface="+mj-lt"/>
              </a:rPr>
              <a:t>.</a:t>
            </a:r>
          </a:p>
        </p:txBody>
      </p:sp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1247685"/>
            <a:ext cx="9136062" cy="508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3"/>
          <p:cNvSpPr>
            <a:spLocks noChangeArrowheads="1"/>
          </p:cNvSpPr>
          <p:nvPr/>
        </p:nvSpPr>
        <p:spPr bwMode="auto">
          <a:xfrm>
            <a:off x="4572000" y="2667000"/>
            <a:ext cx="2541494" cy="412376"/>
          </a:xfrm>
          <a:prstGeom prst="wedgeRoundRectCallout">
            <a:avLst>
              <a:gd name="adj1" fmla="val -87085"/>
              <a:gd name="adj2" fmla="val -49935"/>
              <a:gd name="adj3" fmla="val 16667"/>
            </a:avLst>
          </a:prstGeom>
          <a:solidFill>
            <a:srgbClr val="BDCFFF"/>
          </a:solidFill>
          <a:ln w="9360">
            <a:solidFill>
              <a:srgbClr val="974B0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SzPct val="100000"/>
            </a:pPr>
            <a:r>
              <a:rPr lang="en-US" altLang="en-US" sz="1400" dirty="0" smtClean="0">
                <a:latin typeface="+mn-lt"/>
              </a:rPr>
              <a:t>5.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Go to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Career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Opportunities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AutoShape 3"/>
          <p:cNvSpPr>
            <a:spLocks noChangeArrowheads="1"/>
          </p:cNvSpPr>
          <p:nvPr/>
        </p:nvSpPr>
        <p:spPr bwMode="auto">
          <a:xfrm>
            <a:off x="4361329" y="3357283"/>
            <a:ext cx="2738718" cy="412376"/>
          </a:xfrm>
          <a:prstGeom prst="wedgeRoundRectCallout">
            <a:avLst>
              <a:gd name="adj1" fmla="val -89201"/>
              <a:gd name="adj2" fmla="val -147761"/>
              <a:gd name="adj3" fmla="val 16667"/>
            </a:avLst>
          </a:prstGeom>
          <a:solidFill>
            <a:srgbClr val="BDCFFF"/>
          </a:solidFill>
          <a:ln w="9360">
            <a:solidFill>
              <a:srgbClr val="974B07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buSzPct val="100000"/>
            </a:pPr>
            <a:r>
              <a:rPr lang="en-US" altLang="en-US" sz="1400" dirty="0">
                <a:latin typeface="+mn-lt"/>
              </a:rPr>
              <a:t>6</a:t>
            </a:r>
            <a:r>
              <a:rPr lang="en-US" altLang="en-US" sz="1400" dirty="0" smtClean="0">
                <a:latin typeface="+mn-lt"/>
              </a:rPr>
              <a:t>. C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lick </a:t>
            </a:r>
            <a:r>
              <a:rPr lang="en-US" altLang="en-US" sz="1400" b="1" dirty="0">
                <a:solidFill>
                  <a:srgbClr val="000000"/>
                </a:solidFill>
                <a:latin typeface="+mn-lt"/>
              </a:rPr>
              <a:t>Experienced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Professionals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2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Declaration Form 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Group Life Insurance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form opens.</a:t>
            </a:r>
            <a:endParaRPr lang="en-US" sz="1400" dirty="0">
              <a:solidFill>
                <a:srgbClr val="000000"/>
              </a:solidFill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8168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ctrTitle"/>
          </p:nvPr>
        </p:nvSpPr>
        <p:spPr>
          <a:xfrm>
            <a:off x="381000" y="2667000"/>
            <a:ext cx="8763000" cy="754063"/>
          </a:xfrm>
        </p:spPr>
        <p:txBody>
          <a:bodyPr/>
          <a:lstStyle/>
          <a:p>
            <a:r>
              <a:rPr lang="en-IN" sz="3000" dirty="0">
                <a:latin typeface="+mj-lt"/>
              </a:rPr>
              <a:t>Providing </a:t>
            </a:r>
            <a:r>
              <a:rPr lang="en-IN" sz="3000" dirty="0" smtClean="0">
                <a:latin typeface="+mj-lt"/>
              </a:rPr>
              <a:t>Details in </a:t>
            </a:r>
            <a:r>
              <a:rPr lang="en-IN" sz="3000" dirty="0">
                <a:latin typeface="+mj-lt"/>
              </a:rPr>
              <a:t>the Group Life Insurance Form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altLang="en-US" sz="2800" dirty="0" smtClean="0">
                <a:solidFill>
                  <a:srgbClr val="FFFFFF"/>
                </a:solidFill>
              </a:rPr>
              <a:t/>
            </a:r>
            <a:br>
              <a:rPr lang="en-US" altLang="en-US" sz="2800" dirty="0" smtClean="0">
                <a:solidFill>
                  <a:srgbClr val="FFFFFF"/>
                </a:solidFill>
              </a:rPr>
            </a:br>
            <a:endParaRPr lang="en-IN" altLang="en-US" sz="3000" dirty="0" smtClean="0">
              <a:latin typeface="Calibr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98719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Group Life Insurance Form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Group Life Insurance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form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3304504" y="4124796"/>
            <a:ext cx="1908779" cy="588871"/>
          </a:xfrm>
          <a:prstGeom prst="wedgeRoundRectCallout">
            <a:avLst>
              <a:gd name="adj1" fmla="val -88062"/>
              <a:gd name="adj2" fmla="val 191362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1. </a:t>
            </a: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Select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the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Nominee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checkbox.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5822640" y="4124795"/>
            <a:ext cx="1908779" cy="588871"/>
          </a:xfrm>
          <a:prstGeom prst="wedgeRoundRectCallout">
            <a:avLst>
              <a:gd name="adj1" fmla="val 54979"/>
              <a:gd name="adj2" fmla="val 14543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Percentage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706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</a:t>
            </a:r>
            <a:r>
              <a:rPr lang="en-IN" dirty="0"/>
              <a:t>the Group Life Insurance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TCS Internal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Group </a:t>
            </a:r>
            <a:r>
              <a:rPr lang="en-US" sz="1600" b="1" dirty="0">
                <a:solidFill>
                  <a:srgbClr val="000000"/>
                </a:solidFill>
                <a:ea typeface="Times New Roman"/>
                <a:cs typeface="Times New Roman"/>
              </a:rPr>
              <a:t>Life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Insurance 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form 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5822639" y="4635427"/>
            <a:ext cx="1908779" cy="588871"/>
          </a:xfrm>
          <a:prstGeom prst="wedgeRoundRectCallout">
            <a:avLst>
              <a:gd name="adj1" fmla="val 54979"/>
              <a:gd name="adj2" fmla="val 14543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3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Save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&amp; Proceed to Offline form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247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Providing </a:t>
            </a:r>
            <a:r>
              <a:rPr lang="en-IN" dirty="0" smtClean="0"/>
              <a:t>Details in the Group Life Insurance 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TCS Internal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Offline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Forms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444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ctrTitle"/>
          </p:nvPr>
        </p:nvSpPr>
        <p:spPr>
          <a:xfrm>
            <a:off x="381000" y="2667000"/>
            <a:ext cx="8763000" cy="754063"/>
          </a:xfrm>
        </p:spPr>
        <p:txBody>
          <a:bodyPr/>
          <a:lstStyle/>
          <a:p>
            <a:r>
              <a:rPr lang="en-IN" sz="3000" dirty="0">
                <a:latin typeface="+mj-lt"/>
              </a:rPr>
              <a:t>Printing or </a:t>
            </a:r>
            <a:r>
              <a:rPr lang="en-IN" sz="3000" dirty="0" smtClean="0">
                <a:latin typeface="+mj-lt"/>
              </a:rPr>
              <a:t>Downloading Offline </a:t>
            </a:r>
            <a:r>
              <a:rPr lang="en-IN" sz="3000" dirty="0">
                <a:latin typeface="+mj-lt"/>
              </a:rPr>
              <a:t>Forms</a:t>
            </a:r>
            <a:r>
              <a:rPr lang="en-US" sz="2800" dirty="0">
                <a:solidFill>
                  <a:schemeClr val="tx1"/>
                </a:solidFill>
              </a:rPr>
              <a:t/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altLang="en-US" sz="2800" dirty="0" smtClean="0">
                <a:solidFill>
                  <a:srgbClr val="FFFFFF"/>
                </a:solidFill>
              </a:rPr>
              <a:t/>
            </a:r>
            <a:br>
              <a:rPr lang="en-US" altLang="en-US" sz="2800" dirty="0" smtClean="0">
                <a:solidFill>
                  <a:srgbClr val="FFFFFF"/>
                </a:solidFill>
              </a:rPr>
            </a:br>
            <a:endParaRPr lang="en-IN" altLang="en-US" sz="3000" dirty="0" smtClean="0">
              <a:latin typeface="Calibr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3332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Printing or </a:t>
            </a:r>
            <a:r>
              <a:rPr lang="en-IN" dirty="0" smtClean="0"/>
              <a:t>Downloading Offline </a:t>
            </a:r>
            <a:r>
              <a:rPr lang="en-IN" dirty="0"/>
              <a:t>Forms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TCS Internal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Offline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Form opens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3388531" y="3612039"/>
            <a:ext cx="1908779" cy="588871"/>
          </a:xfrm>
          <a:prstGeom prst="wedgeRoundRectCallout">
            <a:avLst>
              <a:gd name="adj1" fmla="val 75895"/>
              <a:gd name="adj2" fmla="val 42643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1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Print All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to print offline forms.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AutoShape 3"/>
          <p:cNvSpPr>
            <a:spLocks noChangeArrowheads="1"/>
          </p:cNvSpPr>
          <p:nvPr/>
        </p:nvSpPr>
        <p:spPr bwMode="auto">
          <a:xfrm>
            <a:off x="6422631" y="2678806"/>
            <a:ext cx="1908779" cy="746049"/>
          </a:xfrm>
          <a:prstGeom prst="wedgeRoundRectCallout">
            <a:avLst>
              <a:gd name="adj1" fmla="val 43509"/>
              <a:gd name="adj2" fmla="val 116087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2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Download All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button.</a:t>
            </a:r>
            <a:endParaRPr lang="en-US" altLang="en-US" sz="1400" b="1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047267" y="4674683"/>
            <a:ext cx="1729763" cy="811717"/>
          </a:xfrm>
          <a:prstGeom prst="wedgeRoundRectCallout">
            <a:avLst>
              <a:gd name="adj1" fmla="val 124228"/>
              <a:gd name="adj2" fmla="val -30524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Click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Download</a:t>
            </a:r>
            <a:r>
              <a:rPr lang="en-US" altLang="en-US" sz="1400" dirty="0" smtClean="0">
                <a:solidFill>
                  <a:srgbClr val="000000"/>
                </a:solidFill>
              </a:rPr>
              <a:t> and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Print</a:t>
            </a:r>
            <a:r>
              <a:rPr lang="en-US" altLang="en-US" sz="1400" dirty="0" smtClean="0">
                <a:solidFill>
                  <a:srgbClr val="000000"/>
                </a:solidFill>
              </a:rPr>
              <a:t> icon individually</a:t>
            </a:r>
            <a:r>
              <a:rPr lang="en-US" altLang="en-US" sz="1200" dirty="0" smtClean="0">
                <a:solidFill>
                  <a:srgbClr val="000000"/>
                </a:solidFill>
              </a:rPr>
              <a:t>.</a:t>
            </a:r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4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5"/>
          <p:cNvSpPr>
            <a:spLocks noGrp="1"/>
          </p:cNvSpPr>
          <p:nvPr>
            <p:ph type="ctrTitle"/>
          </p:nvPr>
        </p:nvSpPr>
        <p:spPr>
          <a:xfrm>
            <a:off x="381000" y="2667000"/>
            <a:ext cx="8763000" cy="754063"/>
          </a:xfrm>
        </p:spPr>
        <p:txBody>
          <a:bodyPr/>
          <a:lstStyle/>
          <a:p>
            <a:pPr eaLnBrk="1" hangingPunct="1"/>
            <a:r>
              <a:rPr lang="en-US" altLang="en-US" sz="3000" dirty="0" smtClean="0">
                <a:solidFill>
                  <a:srgbClr val="FFFFFF"/>
                </a:solidFill>
                <a:latin typeface="+mj-lt"/>
              </a:rPr>
              <a:t>Thank You</a:t>
            </a:r>
            <a:r>
              <a:rPr lang="en-US" altLang="en-US" sz="2800" dirty="0" smtClean="0">
                <a:solidFill>
                  <a:srgbClr val="FFFFFF"/>
                </a:solidFill>
              </a:rPr>
              <a:t/>
            </a:r>
            <a:br>
              <a:rPr lang="en-US" altLang="en-US" sz="2800" dirty="0" smtClean="0">
                <a:solidFill>
                  <a:srgbClr val="FFFFFF"/>
                </a:solidFill>
              </a:rPr>
            </a:br>
            <a:endParaRPr lang="en-IN" altLang="en-US" sz="3000" dirty="0" smtClean="0">
              <a:latin typeface="Calibri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111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Navigating to Onboarding Module Screen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53553" y="6336465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altLang="en-US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Experienced Professionals (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GRS) India home page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6944186" y="3097345"/>
            <a:ext cx="1327119" cy="358549"/>
          </a:xfrm>
          <a:prstGeom prst="wedgeRoundRectCallout">
            <a:avLst>
              <a:gd name="adj1" fmla="val 39370"/>
              <a:gd name="adj2" fmla="val -409052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6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Login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70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Navigating to Onboarding Module Screen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67000" y="6403700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687"/>
            <a:ext cx="9144000" cy="5023853"/>
          </a:xfrm>
          <a:prstGeom prst="rect">
            <a:avLst/>
          </a:prstGeom>
        </p:spPr>
      </p:pic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3496236" y="2677271"/>
            <a:ext cx="1486814" cy="644153"/>
          </a:xfrm>
          <a:prstGeom prst="wedgeRoundRectCallout">
            <a:avLst>
              <a:gd name="adj1" fmla="val -84853"/>
              <a:gd name="adj2" fmla="val -177800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7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Login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 if you are an Existing User.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407815" y="2122460"/>
            <a:ext cx="1946022" cy="652939"/>
          </a:xfrm>
          <a:prstGeom prst="wedgeRoundRectCallout">
            <a:avLst>
              <a:gd name="adj1" fmla="val -113440"/>
              <a:gd name="adj2" fmla="val -98939"/>
              <a:gd name="adj3" fmla="val 16667"/>
            </a:avLst>
          </a:prstGeom>
          <a:solidFill>
            <a:srgbClr val="FEE0B8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en-US" sz="1400" dirty="0" smtClean="0">
                <a:solidFill>
                  <a:srgbClr val="000000"/>
                </a:solidFill>
              </a:rPr>
              <a:t>Click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Register </a:t>
            </a:r>
            <a:r>
              <a:rPr lang="en-US" altLang="en-US" sz="1400" b="1" dirty="0">
                <a:solidFill>
                  <a:srgbClr val="000000"/>
                </a:solidFill>
              </a:rPr>
              <a:t>with </a:t>
            </a:r>
            <a:r>
              <a:rPr lang="en-US" altLang="en-US" sz="1400" b="1" dirty="0" smtClean="0">
                <a:solidFill>
                  <a:srgbClr val="000000"/>
                </a:solidFill>
              </a:rPr>
              <a:t>Us </a:t>
            </a:r>
            <a:r>
              <a:rPr lang="en-US" altLang="en-US" sz="1400" dirty="0" smtClean="0">
                <a:solidFill>
                  <a:srgbClr val="000000"/>
                </a:solidFill>
              </a:rPr>
              <a:t>if you are a New User.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Navigating to Onboarding Module Screen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53553" y="6336465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028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GRS Login Page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5556192" y="2549342"/>
            <a:ext cx="2135526" cy="655459"/>
          </a:xfrm>
          <a:prstGeom prst="wedgeRoundRectCallout">
            <a:avLst>
              <a:gd name="adj1" fmla="val -94778"/>
              <a:gd name="adj2" fmla="val 176914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>
                <a:solidFill>
                  <a:srgbClr val="000000"/>
                </a:solidFill>
                <a:latin typeface="+mn-lt"/>
              </a:rPr>
              <a:t>8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 Provide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Email Address 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Password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5556192" y="5046916"/>
            <a:ext cx="1261468" cy="426037"/>
          </a:xfrm>
          <a:prstGeom prst="wedgeRoundRectCallout">
            <a:avLst>
              <a:gd name="adj1" fmla="val -130575"/>
              <a:gd name="adj2" fmla="val -968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9.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Login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3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Navigating to Onboarding Module Screen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67007" y="6390254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Track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Status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page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  <p:sp>
        <p:nvSpPr>
          <p:cNvPr id="9" name="AutoShape 3"/>
          <p:cNvSpPr>
            <a:spLocks noChangeArrowheads="1"/>
          </p:cNvSpPr>
          <p:nvPr/>
        </p:nvSpPr>
        <p:spPr bwMode="auto">
          <a:xfrm>
            <a:off x="1572770" y="4489868"/>
            <a:ext cx="1908779" cy="472097"/>
          </a:xfrm>
          <a:prstGeom prst="wedgeRoundRectCallout">
            <a:avLst>
              <a:gd name="adj1" fmla="val -86527"/>
              <a:gd name="adj2" fmla="val 12350"/>
              <a:gd name="adj3" fmla="val 16667"/>
            </a:avLst>
          </a:prstGeom>
          <a:solidFill>
            <a:srgbClr val="BDCFFF"/>
          </a:solidFill>
          <a:ln>
            <a:solidFill>
              <a:schemeClr val="accent6"/>
            </a:solidFill>
          </a:ln>
          <a:effectLst/>
        </p:spPr>
        <p:txBody>
          <a:bodyPr lIns="90000" tIns="45000" rIns="90000" bIns="4500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defRPr/>
            </a:pP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10. Click </a:t>
            </a:r>
            <a:r>
              <a:rPr lang="en-US" altLang="en-US" sz="1400" b="1" dirty="0" smtClean="0">
                <a:solidFill>
                  <a:srgbClr val="000000"/>
                </a:solidFill>
                <a:latin typeface="+mn-lt"/>
              </a:rPr>
              <a:t>OnBoarding</a:t>
            </a:r>
            <a:r>
              <a:rPr lang="en-US" altLang="en-US" sz="1400" dirty="0" smtClean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92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FFFF"/>
                </a:solidFill>
              </a:rPr>
              <a:t>Navigating to Onboarding Module Screen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53553" y="6336465"/>
            <a:ext cx="2738430" cy="192082"/>
          </a:xfrm>
        </p:spPr>
        <p:txBody>
          <a:bodyPr/>
          <a:lstStyle/>
          <a:p>
            <a:r>
              <a:rPr lang="en-IN" dirty="0" smtClean="0"/>
              <a:t>TCS Internal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333"/>
            <a:ext cx="9144000" cy="50448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787560"/>
            <a:ext cx="9144000" cy="47377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/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The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On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</a:t>
            </a:r>
            <a:r>
              <a:rPr lang="en-US" sz="1600" b="1" dirty="0" smtClean="0">
                <a:solidFill>
                  <a:srgbClr val="000000"/>
                </a:solidFill>
                <a:ea typeface="Times New Roman"/>
                <a:cs typeface="Times New Roman"/>
              </a:rPr>
              <a:t>Boarding</a:t>
            </a:r>
            <a:r>
              <a:rPr lang="en-US" sz="1600" dirty="0" smtClean="0">
                <a:solidFill>
                  <a:srgbClr val="000000"/>
                </a:solidFill>
                <a:ea typeface="Times New Roman"/>
                <a:cs typeface="Times New Roman"/>
              </a:rPr>
              <a:t> page opens.</a:t>
            </a:r>
            <a:endParaRPr lang="en-US" sz="1400" b="1" dirty="0">
              <a:solidFill>
                <a:srgbClr val="000000"/>
              </a:solidFill>
              <a:ea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781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p PPT Template 2016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Corp PPT Template 2014" id="{36F2B3D5-4D61-4259-AB92-D6D5D27EC6E5}" vid="{DC01D679-E038-4D56-83C0-1B228085716F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parator Slide 1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3.xml><?xml version="1.0" encoding="utf-8"?>
<a:theme xmlns:a="http://schemas.openxmlformats.org/drawingml/2006/main" name="Separator Slide 2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4.xml><?xml version="1.0" encoding="utf-8"?>
<a:theme xmlns:a="http://schemas.openxmlformats.org/drawingml/2006/main" name="Separator Slide 3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5.xml><?xml version="1.0" encoding="utf-8"?>
<a:theme xmlns:a="http://schemas.openxmlformats.org/drawingml/2006/main" name="Separator Slide 4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6.xml><?xml version="1.0" encoding="utf-8"?>
<a:theme xmlns:a="http://schemas.openxmlformats.org/drawingml/2006/main" name="Separator Slide 5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</a:theme>
</file>

<file path=ppt/theme/theme7.xml><?xml version="1.0" encoding="utf-8"?>
<a:theme xmlns:a="http://schemas.openxmlformats.org/drawingml/2006/main" name="Separator Slide 6">
  <a:themeElements>
    <a:clrScheme name="TCS Color">
      <a:dk1>
        <a:sysClr val="windowText" lastClr="000000"/>
      </a:dk1>
      <a:lt1>
        <a:sysClr val="window" lastClr="FFFFFF"/>
      </a:lt1>
      <a:dk2>
        <a:srgbClr val="4B84C4"/>
      </a:dk2>
      <a:lt2>
        <a:srgbClr val="EEECE1"/>
      </a:lt2>
      <a:accent1>
        <a:srgbClr val="D6492A"/>
      </a:accent1>
      <a:accent2>
        <a:srgbClr val="B9AFA4"/>
      </a:accent2>
      <a:accent3>
        <a:srgbClr val="9BBB59"/>
      </a:accent3>
      <a:accent4>
        <a:srgbClr val="CDCA2F"/>
      </a:accent4>
      <a:accent5>
        <a:srgbClr val="FFDD3E"/>
      </a:accent5>
      <a:accent6>
        <a:srgbClr val="F1A334"/>
      </a:accent6>
      <a:hlink>
        <a:srgbClr val="000000"/>
      </a:hlink>
      <a:folHlink>
        <a:srgbClr val="A5A5A5"/>
      </a:folHlink>
    </a:clrScheme>
    <a:fontScheme name="TC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CS Template 2014." id="{4DECABEB-9C5E-4D9D-A1A2-3CBA322E0007}" vid="{2F5473AA-0A36-4030-A975-2CEE7607762B}"/>
    </a:ext>
  </a:extLst>
</a:theme>
</file>

<file path=ppt/theme/theme8.xml><?xml version="1.0" encoding="utf-8"?>
<a:theme xmlns:a="http://schemas.openxmlformats.org/drawingml/2006/main" name="Thank You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CS Template 2014." id="{4DECABEB-9C5E-4D9D-A1A2-3CBA322E0007}" vid="{2F5473AA-0A36-4030-A975-2CEE7607762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9138A8934FBA4F92A6038D189DB454" ma:contentTypeVersion="7" ma:contentTypeDescription="Create a new document." ma:contentTypeScope="" ma:versionID="eebf8bb7466f76ed24e88fddd1051c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775fd8736c95ff8b2184c73c2935567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F352BF-A57B-402B-9F60-F8D5A7F3D8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CCC25A6-6947-4E48-82B8-4EE9B1F7E255}">
  <ds:schemaRefs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D8EC91C-EABB-4B48-B060-575B24F20C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 PPT Template 2014</Template>
  <TotalTime>3267</TotalTime>
  <Words>1274</Words>
  <Application>Microsoft Office PowerPoint</Application>
  <PresentationFormat>On-screen Show (4:3)</PresentationFormat>
  <Paragraphs>200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47</vt:i4>
      </vt:variant>
    </vt:vector>
  </HeadingPairs>
  <TitlesOfParts>
    <vt:vector size="64" baseType="lpstr">
      <vt:lpstr>Microsoft YaHei</vt:lpstr>
      <vt:lpstr>Arial</vt:lpstr>
      <vt:lpstr>Calibri</vt:lpstr>
      <vt:lpstr>Calibri (Headings)</vt:lpstr>
      <vt:lpstr>Courier New</vt:lpstr>
      <vt:lpstr>Helvetica</vt:lpstr>
      <vt:lpstr>Myriad Pro</vt:lpstr>
      <vt:lpstr>Times New Roman</vt:lpstr>
      <vt:lpstr>Wingdings</vt:lpstr>
      <vt:lpstr>Corp PPT Template 2016</vt:lpstr>
      <vt:lpstr>Separator Slide 1</vt:lpstr>
      <vt:lpstr>Separator Slide 2</vt:lpstr>
      <vt:lpstr>Separator Slide 3</vt:lpstr>
      <vt:lpstr>Separator Slide 4</vt:lpstr>
      <vt:lpstr>Separator Slide 5</vt:lpstr>
      <vt:lpstr>Separator Slide 6</vt:lpstr>
      <vt:lpstr>Thank You</vt:lpstr>
      <vt:lpstr>Navigating to the Onboarding Module Screen</vt:lpstr>
      <vt:lpstr> Navigating to Onboarding Module Screen </vt:lpstr>
      <vt:lpstr> Navigating to Onboarding Module Screen </vt:lpstr>
      <vt:lpstr>Navigating to Onboarding Module Screen</vt:lpstr>
      <vt:lpstr>Navigating to Onboarding Module Screen</vt:lpstr>
      <vt:lpstr>Navigating to Onboarding Module Screen</vt:lpstr>
      <vt:lpstr>Navigating to Onboarding Module Screen</vt:lpstr>
      <vt:lpstr>Navigating to Onboarding Module Screen</vt:lpstr>
      <vt:lpstr>Navigating to Onboarding Module Screen</vt:lpstr>
      <vt:lpstr>Providing Details for the Instruction Section</vt:lpstr>
      <vt:lpstr>Providing Details for the Instruction Section</vt:lpstr>
      <vt:lpstr>Providing Details for the Instruction Section</vt:lpstr>
      <vt:lpstr>Providing Details for the Instruction Section</vt:lpstr>
      <vt:lpstr>Providing Details for the Instruction Section</vt:lpstr>
      <vt:lpstr>Providing Details for the Instruction Section</vt:lpstr>
      <vt:lpstr>Providing Details for the Instruction Section</vt:lpstr>
      <vt:lpstr>Providing Details for the Instruction Section</vt:lpstr>
      <vt:lpstr>Providing Details for the Instruction Section</vt:lpstr>
      <vt:lpstr>Providing Details for the Instruction Section</vt:lpstr>
      <vt:lpstr>Providing Details for the Instruction Section</vt:lpstr>
      <vt:lpstr>Providing Details for the Instruction Section</vt:lpstr>
      <vt:lpstr>Providing details for the Gratuity Fund Form</vt:lpstr>
      <vt:lpstr>Providing Details for the Gratuity Fund Form</vt:lpstr>
      <vt:lpstr>Providing Details for the Gratuity Fund Form</vt:lpstr>
      <vt:lpstr>Providing details for the Gratuity Fund Form</vt:lpstr>
      <vt:lpstr>Providing Details for the Gratuity Fund Form</vt:lpstr>
      <vt:lpstr>Providing Details in the Provident Fund Form  </vt:lpstr>
      <vt:lpstr>Providing Details in the Provident Fund Form</vt:lpstr>
      <vt:lpstr>Providing Details in the Provident Fund Form</vt:lpstr>
      <vt:lpstr>Providing Details in the Provident Fund Form</vt:lpstr>
      <vt:lpstr>Providing Details in the Provident Fund Form</vt:lpstr>
      <vt:lpstr>Providing Details in the Provident Fund Form</vt:lpstr>
      <vt:lpstr>Providing Details in the Declaration Form 9  </vt:lpstr>
      <vt:lpstr>Providing Details in the Declaration Form 9</vt:lpstr>
      <vt:lpstr>Providing Details in the Declaration Form 9</vt:lpstr>
      <vt:lpstr>Providing Details in the Declaration Form 9</vt:lpstr>
      <vt:lpstr>Providing Details in the Declaration Form 9</vt:lpstr>
      <vt:lpstr>Providing Details in the Declaration Form 9</vt:lpstr>
      <vt:lpstr>Providing Details in the Declaration Form 9</vt:lpstr>
      <vt:lpstr>Providing Details in the Declaration Form 9</vt:lpstr>
      <vt:lpstr>Providing Details in the Group Life Insurance Form  </vt:lpstr>
      <vt:lpstr>Providing Details in the Group Life Insurance Form</vt:lpstr>
      <vt:lpstr>Providing Details in the Group Life Insurance Form</vt:lpstr>
      <vt:lpstr>Providing Details in the Group Life Insurance Form</vt:lpstr>
      <vt:lpstr>Printing or Downloading Offline Forms  </vt:lpstr>
      <vt:lpstr>Printing or Downloading Offline Forms</vt:lpstr>
      <vt:lpstr>Thank You </vt:lpstr>
    </vt:vector>
  </TitlesOfParts>
  <Company>TCS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Madhura  Mankar</dc:creator>
  <cp:lastModifiedBy>Salini  Penaka</cp:lastModifiedBy>
  <cp:revision>259</cp:revision>
  <dcterms:created xsi:type="dcterms:W3CDTF">2015-01-05T06:32:11Z</dcterms:created>
  <dcterms:modified xsi:type="dcterms:W3CDTF">2019-02-05T06:24:36Z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0x010100A99138A8934FBA4F92A6038D189DB454</vt:lpwstr>
  </property>
</Properties>
</file>